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9" r:id="rId2"/>
  </p:sldIdLst>
  <p:sldSz cx="12192000" cy="6858000"/>
  <p:notesSz cx="7102475" cy="93884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EB0DE"/>
    <a:srgbClr val="E9EBF5"/>
    <a:srgbClr val="CFD5E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72" autoAdjust="0"/>
    <p:restoredTop sz="94660"/>
  </p:normalViewPr>
  <p:slideViewPr>
    <p:cSldViewPr snapToGrid="0">
      <p:cViewPr varScale="1">
        <p:scale>
          <a:sx n="85" d="100"/>
          <a:sy n="85" d="100"/>
        </p:scale>
        <p:origin x="590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7739" cy="471054"/>
          </a:xfrm>
          <a:prstGeom prst="rect">
            <a:avLst/>
          </a:prstGeom>
        </p:spPr>
        <p:txBody>
          <a:bodyPr vert="horz" lIns="94229" tIns="47114" rIns="94229" bIns="47114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3092" y="0"/>
            <a:ext cx="3077739" cy="471054"/>
          </a:xfrm>
          <a:prstGeom prst="rect">
            <a:avLst/>
          </a:prstGeom>
        </p:spPr>
        <p:txBody>
          <a:bodyPr vert="horz" lIns="94229" tIns="47114" rIns="94229" bIns="47114" rtlCol="0"/>
          <a:lstStyle>
            <a:lvl1pPr algn="r">
              <a:defRPr sz="1200"/>
            </a:lvl1pPr>
          </a:lstStyle>
          <a:p>
            <a:fld id="{A65F6C9C-F839-4C8C-9744-0DA21268C2E2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35013" y="1173163"/>
            <a:ext cx="5632450" cy="31686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229" tIns="47114" rIns="94229" bIns="47114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10248" y="4518204"/>
            <a:ext cx="5681980" cy="3696712"/>
          </a:xfrm>
          <a:prstGeom prst="rect">
            <a:avLst/>
          </a:prstGeom>
        </p:spPr>
        <p:txBody>
          <a:bodyPr vert="horz" lIns="94229" tIns="47114" rIns="94229" bIns="47114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917422"/>
            <a:ext cx="3077739" cy="471053"/>
          </a:xfrm>
          <a:prstGeom prst="rect">
            <a:avLst/>
          </a:prstGeom>
        </p:spPr>
        <p:txBody>
          <a:bodyPr vert="horz" lIns="94229" tIns="47114" rIns="94229" bIns="47114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3092" y="8917422"/>
            <a:ext cx="3077739" cy="471053"/>
          </a:xfrm>
          <a:prstGeom prst="rect">
            <a:avLst/>
          </a:prstGeom>
        </p:spPr>
        <p:txBody>
          <a:bodyPr vert="horz" lIns="94229" tIns="47114" rIns="94229" bIns="47114" rtlCol="0" anchor="b"/>
          <a:lstStyle>
            <a:lvl1pPr algn="r">
              <a:defRPr sz="1200"/>
            </a:lvl1pPr>
          </a:lstStyle>
          <a:p>
            <a:fld id="{76E61E96-1220-4C35-BAD7-B4B58B0340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74765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70AA1D-C915-407F-9C77-16F991FB340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BC1E169-45E2-4277-888A-AC72F6747F2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36A4644-6CCF-4C03-A2B8-7A6783BDED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242E4C-3102-4DCE-BBE4-A3A0F4855029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F10407-51BE-422D-9EB8-67310290A0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C66B529-D30E-473F-BFF8-7A34D883BB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67159-3733-4873-844B-47C37D140F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56400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E70CD9-D6EC-4D6B-AC14-CD84584339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2EAC4BC-F9AB-46A4-A798-7CE478DC977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89ED705-C6F9-4452-A38D-ACDB54D4A9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242E4C-3102-4DCE-BBE4-A3A0F4855029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47EBBAC-C1C7-4257-B114-F0E4E08421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288FF8B-BAD3-4DD3-8878-4B018BD8AA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67159-3733-4873-844B-47C37D140F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98328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B98A25B-84E3-42C2-8A54-8A6E55BC3EF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2C611F6-D7A3-44CD-B347-ECE5ADFD7F9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E1B9F7C-48EB-499D-91BB-722295967B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242E4C-3102-4DCE-BBE4-A3A0F4855029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D1B92D-3246-4BA1-9494-42D2B401B3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D955230-7D6F-49DD-A2E1-EBC890E6F7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67159-3733-4873-844B-47C37D140F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30206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840295-8DDB-4E95-982A-46E3A65BAF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4CE5B7-2997-4BBD-AE13-4D13147AFA9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CD6EA8-54AA-4BA6-A345-A5965CD009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242E4C-3102-4DCE-BBE4-A3A0F4855029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7A247B7-30D5-4A91-B07E-12B3763661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7713BF6-61E2-4337-957E-CD73B1FAB0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67159-3733-4873-844B-47C37D140F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78151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38B09E-0A01-4140-B15A-5E7E05EF58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CC76BD8-C2A9-4AB1-83BA-70E3E4328F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62B282A-4606-4940-B480-C4BB7314B6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242E4C-3102-4DCE-BBE4-A3A0F4855029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70B7B9-2FE9-4BB3-8C6B-EB2C7810BD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C9E058E-CA90-4E0C-8C88-92394DCE70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67159-3733-4873-844B-47C37D140F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10221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464273-9934-4E3C-8D21-8D35237BB1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BCD2F0-46B3-4A5E-A7A9-7FEBD570F1D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352FF64-18FC-4710-8E73-93991E00082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1641334-1CED-47EE-879B-AF09C0E79D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242E4C-3102-4DCE-BBE4-A3A0F4855029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24ACB20-B641-4522-A499-3EF329939F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187ED66-A452-4CA1-974C-83310BAB79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67159-3733-4873-844B-47C37D140F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46018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E7C68A-E83A-4634-82C7-0F3B806239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4ABED1E-C1C0-4695-8E05-443F6D56EDE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4FED7FA-2A2B-4A00-91CA-9D5FDCA8D35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89C2506-5ED0-4C90-9200-F583C2EFC9A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F8029A2-49FB-4C50-94FA-1C3F0C4CF98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A098BB8-9081-4BD9-8D96-1ABD9DC5FF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242E4C-3102-4DCE-BBE4-A3A0F4855029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FB8DCF6-57FD-4665-9024-50021263EA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4FFD5D9-1D44-4242-B7D6-BB18622C88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67159-3733-4873-844B-47C37D140F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43103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356A6C-A6C5-4C12-B245-2F6A9E48F1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6D18463-728D-4DBB-9D83-B0A0A531F0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242E4C-3102-4DCE-BBE4-A3A0F4855029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1782475-0C3F-49DD-B533-FC1E001FBE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2C2A955-0474-44B9-B5A9-60E0EC68DB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67159-3733-4873-844B-47C37D140F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50778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8C0DD2F-961A-46F2-BF64-74425F8EBD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242E4C-3102-4DCE-BBE4-A3A0F4855029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8E5A724-834F-4BD2-B7E4-AC76D49167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6C2EDE0-CF9F-41A7-A5A7-9CF068003C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67159-3733-4873-844B-47C37D140F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88948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397A72-29B4-4C8C-8947-36A8210E69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461A70-C7E8-4F4F-AAE7-9DC0F1F655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E96A58B-5C7B-47FA-A9C3-84A4E57E0F0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55D4D93-E0AC-4CE2-9EEA-BF071C2D1D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242E4C-3102-4DCE-BBE4-A3A0F4855029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5C3161E-5EB9-4FCA-8DA9-80746B24F9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D0E6FEF-D9CB-4F6E-A43F-1C290961E5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67159-3733-4873-844B-47C37D140F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33462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493AC4-AE75-4F39-A2F2-00DF6D1797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05DFE7A-D4C3-4867-A150-3BFAE875138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CF12DC5-4DF1-4B72-AB22-150D6E8BE5A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74E3484-7467-400A-8E1D-7325ED5EEC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242E4C-3102-4DCE-BBE4-A3A0F4855029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71C20A2-023D-4804-8B56-806DF82624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D2CAB45-1C2C-448D-8119-2408AE8E1F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67159-3733-4873-844B-47C37D140F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17488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9C837F6-EA5D-4C75-B329-4EC1F07EBE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343CF9E-FCF2-4CBB-907B-0C4E364385A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05418FD-02DD-4847-B463-B56A8326D11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242E4C-3102-4DCE-BBE4-A3A0F4855029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623459E-04A9-430F-91B2-5BF089E7421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28D1EFD-4D6B-410E-B9AA-E3DE94F0A2F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D67159-3733-4873-844B-47C37D140F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60173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AE8D4A50-E758-4F8B-9EDB-3687D96EF06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92246076"/>
              </p:ext>
            </p:extLst>
          </p:nvPr>
        </p:nvGraphicFramePr>
        <p:xfrm>
          <a:off x="497840" y="760841"/>
          <a:ext cx="11206482" cy="581028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21673">
                  <a:extLst>
                    <a:ext uri="{9D8B030D-6E8A-4147-A177-3AD203B41FA5}">
                      <a16:colId xmlns:a16="http://schemas.microsoft.com/office/drawing/2014/main" val="3540556373"/>
                    </a:ext>
                  </a:extLst>
                </a:gridCol>
                <a:gridCol w="1860291">
                  <a:extLst>
                    <a:ext uri="{9D8B030D-6E8A-4147-A177-3AD203B41FA5}">
                      <a16:colId xmlns:a16="http://schemas.microsoft.com/office/drawing/2014/main" val="3299837119"/>
                    </a:ext>
                  </a:extLst>
                </a:gridCol>
                <a:gridCol w="1921374">
                  <a:extLst>
                    <a:ext uri="{9D8B030D-6E8A-4147-A177-3AD203B41FA5}">
                      <a16:colId xmlns:a16="http://schemas.microsoft.com/office/drawing/2014/main" val="2202699631"/>
                    </a:ext>
                  </a:extLst>
                </a:gridCol>
                <a:gridCol w="1921373">
                  <a:extLst>
                    <a:ext uri="{9D8B030D-6E8A-4147-A177-3AD203B41FA5}">
                      <a16:colId xmlns:a16="http://schemas.microsoft.com/office/drawing/2014/main" val="2825567881"/>
                    </a:ext>
                  </a:extLst>
                </a:gridCol>
                <a:gridCol w="2086851">
                  <a:extLst>
                    <a:ext uri="{9D8B030D-6E8A-4147-A177-3AD203B41FA5}">
                      <a16:colId xmlns:a16="http://schemas.microsoft.com/office/drawing/2014/main" val="3870844123"/>
                    </a:ext>
                  </a:extLst>
                </a:gridCol>
                <a:gridCol w="1994920">
                  <a:extLst>
                    <a:ext uri="{9D8B030D-6E8A-4147-A177-3AD203B41FA5}">
                      <a16:colId xmlns:a16="http://schemas.microsoft.com/office/drawing/2014/main" val="1165785493"/>
                    </a:ext>
                  </a:extLst>
                </a:gridCol>
              </a:tblGrid>
              <a:tr h="541725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LUNDI</a:t>
                      </a:r>
                    </a:p>
                  </a:txBody>
                  <a:tcPr anchor="ctr">
                    <a:solidFill>
                      <a:srgbClr val="7EB0D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MARDI</a:t>
                      </a:r>
                    </a:p>
                  </a:txBody>
                  <a:tcPr anchor="ctr">
                    <a:solidFill>
                      <a:srgbClr val="7EB0D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MERCREDI</a:t>
                      </a:r>
                    </a:p>
                  </a:txBody>
                  <a:tcPr anchor="ctr">
                    <a:solidFill>
                      <a:srgbClr val="7EB0D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JEUDI</a:t>
                      </a:r>
                    </a:p>
                  </a:txBody>
                  <a:tcPr anchor="ctr">
                    <a:solidFill>
                      <a:srgbClr val="7EB0D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VENDREDI</a:t>
                      </a:r>
                    </a:p>
                  </a:txBody>
                  <a:tcPr anchor="ctr">
                    <a:solidFill>
                      <a:srgbClr val="7EB0D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82248249"/>
                  </a:ext>
                </a:extLst>
              </a:tr>
              <a:tr h="803341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7h-&gt;8h30</a:t>
                      </a:r>
                    </a:p>
                  </a:txBody>
                  <a:tcPr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Arrivée</a:t>
                      </a:r>
                      <a:r>
                        <a:rPr lang="en-US" sz="1400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-</a:t>
                      </a:r>
                      <a:r>
                        <a:rPr lang="en-US" sz="1400" dirty="0" err="1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Accueil</a:t>
                      </a:r>
                      <a:r>
                        <a:rPr lang="en-US" sz="1400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-Discussion-Affection</a:t>
                      </a: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Arrivée</a:t>
                      </a:r>
                      <a:r>
                        <a:rPr lang="en-US" sz="1400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-</a:t>
                      </a:r>
                      <a:r>
                        <a:rPr lang="en-US" sz="1400" dirty="0" err="1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Accueil</a:t>
                      </a:r>
                      <a:r>
                        <a:rPr lang="en-US" sz="1400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-Discussion-Affection</a:t>
                      </a: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Arrivée</a:t>
                      </a:r>
                      <a:r>
                        <a:rPr lang="en-US" sz="1400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-</a:t>
                      </a:r>
                      <a:r>
                        <a:rPr lang="en-US" sz="1400" dirty="0" err="1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Accueil</a:t>
                      </a:r>
                      <a:r>
                        <a:rPr lang="en-US" sz="1400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-Discussion-Affection</a:t>
                      </a: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Arrivée</a:t>
                      </a:r>
                      <a:r>
                        <a:rPr lang="en-US" sz="1400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-</a:t>
                      </a:r>
                      <a:r>
                        <a:rPr lang="en-US" sz="1400" dirty="0" err="1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Accueil</a:t>
                      </a:r>
                      <a:r>
                        <a:rPr lang="en-US" sz="1400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-Discussion-Affection</a:t>
                      </a: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Arrivée</a:t>
                      </a:r>
                      <a:r>
                        <a:rPr lang="en-US" sz="1400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-</a:t>
                      </a:r>
                      <a:r>
                        <a:rPr lang="en-US" sz="1400" dirty="0" err="1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Accueil</a:t>
                      </a:r>
                      <a:r>
                        <a:rPr lang="en-US" sz="1400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-Discussion-Affection</a:t>
                      </a: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8989224"/>
                  </a:ext>
                </a:extLst>
              </a:tr>
              <a:tr h="496582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8h30-&gt;9h</a:t>
                      </a:r>
                    </a:p>
                  </a:txBody>
                  <a:tcPr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Petit déjeuner</a:t>
                      </a: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5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Petit déjeuner</a:t>
                      </a: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5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Petit déjeuner</a:t>
                      </a:r>
                      <a:endParaRPr kumimoji="0" lang="en-US" sz="15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5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Petit déjeuner</a:t>
                      </a: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5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Petit déjeuner</a:t>
                      </a: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38821839"/>
                  </a:ext>
                </a:extLst>
              </a:tr>
              <a:tr h="492567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9h-&gt;9h30</a:t>
                      </a:r>
                    </a:p>
                  </a:txBody>
                  <a:tcPr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 err="1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Rituel</a:t>
                      </a:r>
                      <a:endParaRPr lang="en-US" sz="1500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5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5B9BD5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Rituel</a:t>
                      </a:r>
                      <a:endParaRPr kumimoji="0" lang="en-US" sz="15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5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5B9BD5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Rituel</a:t>
                      </a:r>
                      <a:endParaRPr kumimoji="0" lang="en-US" sz="15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5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5B9BD5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Rituel</a:t>
                      </a:r>
                      <a:endParaRPr kumimoji="0" lang="en-US" sz="15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5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5B9BD5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Rituel</a:t>
                      </a:r>
                      <a:endParaRPr kumimoji="0" lang="en-US" sz="15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31677264"/>
                  </a:ext>
                </a:extLst>
              </a:tr>
              <a:tr h="496582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9h30-&gt;10h30</a:t>
                      </a:r>
                    </a:p>
                  </a:txBody>
                  <a:tcPr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 err="1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Activités</a:t>
                      </a:r>
                      <a:r>
                        <a:rPr lang="en-US" sz="1500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 - </a:t>
                      </a:r>
                      <a:r>
                        <a:rPr lang="en-US" sz="1500" dirty="0" err="1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Fichiers</a:t>
                      </a:r>
                      <a:endParaRPr lang="en-US" sz="1500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5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Activités</a:t>
                      </a:r>
                      <a:r>
                        <a:rPr kumimoji="0" lang="en-US" sz="15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 - </a:t>
                      </a:r>
                      <a:r>
                        <a:rPr kumimoji="0" lang="en-US" sz="15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Fichiers</a:t>
                      </a:r>
                      <a:endParaRPr kumimoji="0" lang="en-US" sz="15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5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Activités</a:t>
                      </a:r>
                      <a:r>
                        <a:rPr kumimoji="0" lang="en-US" sz="15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 - </a:t>
                      </a:r>
                      <a:r>
                        <a:rPr kumimoji="0" lang="en-US" sz="15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Fichiers</a:t>
                      </a:r>
                      <a:endParaRPr kumimoji="0" lang="en-US" sz="15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5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Activités</a:t>
                      </a:r>
                      <a:r>
                        <a:rPr kumimoji="0" lang="en-US" sz="15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 - </a:t>
                      </a:r>
                      <a:r>
                        <a:rPr kumimoji="0" lang="en-US" sz="15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Fichiers</a:t>
                      </a:r>
                      <a:endParaRPr kumimoji="0" lang="en-US" sz="15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5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Activités</a:t>
                      </a:r>
                      <a:r>
                        <a:rPr kumimoji="0" lang="en-US" sz="15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 - </a:t>
                      </a:r>
                      <a:r>
                        <a:rPr kumimoji="0" lang="en-US" sz="15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Fichiers</a:t>
                      </a:r>
                      <a:endParaRPr kumimoji="0" lang="en-US" sz="15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66870041"/>
                  </a:ext>
                </a:extLst>
              </a:tr>
              <a:tr h="496582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10h30-&gt;11h</a:t>
                      </a:r>
                    </a:p>
                  </a:txBody>
                  <a:tcPr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Jardin</a:t>
                      </a: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sz="15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5B9BD5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Jardin</a:t>
                      </a:r>
                      <a:endParaRPr lang="en-US" sz="1500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sz="15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5B9BD5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Jardin</a:t>
                      </a:r>
                      <a:endParaRPr lang="en-US" sz="1500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sz="15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5B9BD5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Jardin</a:t>
                      </a:r>
                      <a:endParaRPr lang="en-US" sz="1500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sz="15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5B9BD5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Jardin</a:t>
                      </a:r>
                      <a:endParaRPr lang="en-US" sz="1500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43220688"/>
                  </a:ext>
                </a:extLst>
              </a:tr>
              <a:tr h="496582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11h-&gt;12h30</a:t>
                      </a:r>
                    </a:p>
                  </a:txBody>
                  <a:tcPr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Conte + </a:t>
                      </a:r>
                      <a:r>
                        <a:rPr lang="en-US" sz="1500" dirty="0" err="1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Sièste</a:t>
                      </a:r>
                      <a:endParaRPr lang="en-US" sz="1500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5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5B9BD5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Conte + Sièste</a:t>
                      </a:r>
                      <a:endParaRPr kumimoji="0" lang="en-US" sz="15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5B9BD5">
                            <a:lumMod val="50000"/>
                          </a:srgb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5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5B9BD5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Conte + Sièste</a:t>
                      </a:r>
                      <a:endParaRPr kumimoji="0" lang="en-US" sz="15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5B9BD5">
                            <a:lumMod val="50000"/>
                          </a:srgb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5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5B9BD5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Conte + Sièste</a:t>
                      </a:r>
                      <a:endParaRPr kumimoji="0" lang="en-US" sz="15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5B9BD5">
                            <a:lumMod val="50000"/>
                          </a:srgb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5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5B9BD5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Conte + </a:t>
                      </a:r>
                      <a:r>
                        <a:rPr kumimoji="0" lang="en-US" sz="15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5B9BD5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Sièste</a:t>
                      </a:r>
                      <a:endParaRPr kumimoji="0" lang="en-US" sz="15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5B9BD5">
                            <a:lumMod val="50000"/>
                          </a:srgb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94433390"/>
                  </a:ext>
                </a:extLst>
              </a:tr>
              <a:tr h="496582">
                <a:tc>
                  <a:txBody>
                    <a:bodyPr/>
                    <a:lstStyle/>
                    <a:p>
                      <a:pPr algn="l"/>
                      <a:r>
                        <a:rPr lang="en-US" sz="1600" b="1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12h45-&gt;13h20</a:t>
                      </a:r>
                    </a:p>
                  </a:txBody>
                  <a:tcPr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Déjeuner - Snack</a:t>
                      </a: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5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Déjeuner - Snack</a:t>
                      </a:r>
                      <a:endParaRPr kumimoji="0" lang="en-US" sz="15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5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Déjeuner - Snack</a:t>
                      </a: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5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Déjeuner - Snack</a:t>
                      </a: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5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Déjeuner - Snack</a:t>
                      </a: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8657576"/>
                  </a:ext>
                </a:extLst>
              </a:tr>
              <a:tr h="496582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13h20-&gt;13h40</a:t>
                      </a:r>
                    </a:p>
                  </a:txBody>
                  <a:tcPr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Passage - Lavage</a:t>
                      </a: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5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Passage - Lavage</a:t>
                      </a: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5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Passage - Lavage</a:t>
                      </a: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5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Passage - Lavage</a:t>
                      </a: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5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Passage - Lavage</a:t>
                      </a: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40093518"/>
                  </a:ext>
                </a:extLst>
              </a:tr>
              <a:tr h="496582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13h40-&gt;14h</a:t>
                      </a:r>
                    </a:p>
                  </a:txBody>
                  <a:tcPr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Jeux </a:t>
                      </a:r>
                      <a:r>
                        <a:rPr lang="en-US" sz="1500" dirty="0" err="1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éducatifs</a:t>
                      </a:r>
                      <a:endParaRPr lang="en-US" sz="1500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5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Jeux </a:t>
                      </a:r>
                      <a:r>
                        <a:rPr kumimoji="0" lang="en-US" sz="15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éducatifs</a:t>
                      </a:r>
                      <a:endParaRPr kumimoji="0" lang="en-US" sz="15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5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Jeux </a:t>
                      </a:r>
                      <a:r>
                        <a:rPr kumimoji="0" lang="en-US" sz="15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éducatifs</a:t>
                      </a:r>
                      <a:endParaRPr kumimoji="0" lang="en-US" sz="15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5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Jeux </a:t>
                      </a:r>
                      <a:r>
                        <a:rPr kumimoji="0" lang="en-US" sz="15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éducatifs</a:t>
                      </a:r>
                      <a:endParaRPr kumimoji="0" lang="en-US" sz="15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5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Jeux </a:t>
                      </a:r>
                      <a:r>
                        <a:rPr kumimoji="0" lang="en-US" sz="15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éducatifs</a:t>
                      </a:r>
                      <a:endParaRPr kumimoji="0" lang="en-US" sz="15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47767320"/>
                  </a:ext>
                </a:extLst>
              </a:tr>
              <a:tr h="496582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14h30-&gt;15h30</a:t>
                      </a:r>
                    </a:p>
                  </a:txBody>
                  <a:tcPr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Jardin</a:t>
                      </a: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5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Jardin</a:t>
                      </a:r>
                      <a:endParaRPr kumimoji="0" lang="en-US" sz="15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5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Jardin</a:t>
                      </a: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5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Jardin</a:t>
                      </a: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5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Jardin – Grande </a:t>
                      </a:r>
                      <a:r>
                        <a:rPr kumimoji="0" lang="en-US" sz="15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cour</a:t>
                      </a:r>
                      <a:endParaRPr kumimoji="0" lang="en-US" sz="15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93773916"/>
                  </a:ext>
                </a:extLst>
              </a:tr>
            </a:tbl>
          </a:graphicData>
        </a:graphic>
      </p:graphicFrame>
      <p:sp>
        <p:nvSpPr>
          <p:cNvPr id="5" name="Title 1">
            <a:extLst>
              <a:ext uri="{FF2B5EF4-FFF2-40B4-BE49-F238E27FC236}">
                <a16:creationId xmlns:a16="http://schemas.microsoft.com/office/drawing/2014/main" id="{2B4664C4-5631-4D10-8FFF-94AF8FE17FB1}"/>
              </a:ext>
            </a:extLst>
          </p:cNvPr>
          <p:cNvSpPr txBox="1">
            <a:spLocks/>
          </p:cNvSpPr>
          <p:nvPr/>
        </p:nvSpPr>
        <p:spPr>
          <a:xfrm>
            <a:off x="3891280" y="77766"/>
            <a:ext cx="4714240" cy="58326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3200" b="1" dirty="0">
                <a:solidFill>
                  <a:schemeClr val="accent5">
                    <a:lumMod val="50000"/>
                  </a:schemeClr>
                </a:solidFill>
              </a:rPr>
              <a:t>Programme de la TPS D</a:t>
            </a:r>
            <a:endParaRPr lang="en-US" sz="3200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FB3E4421-453F-41C9-A9E6-14A7869C6462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3445"/>
          <a:stretch/>
        </p:blipFill>
        <p:spPr>
          <a:xfrm>
            <a:off x="487678" y="-18036"/>
            <a:ext cx="1299285" cy="10438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828622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43</TotalTime>
  <Words>143</Words>
  <Application>Microsoft Office PowerPoint</Application>
  <PresentationFormat>Widescreen</PresentationFormat>
  <Paragraphs>66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Ombael Garderie</dc:creator>
  <cp:lastModifiedBy>Ombael</cp:lastModifiedBy>
  <cp:revision>6</cp:revision>
  <cp:lastPrinted>2025-10-15T10:23:02Z</cp:lastPrinted>
  <dcterms:created xsi:type="dcterms:W3CDTF">2025-01-22T12:31:54Z</dcterms:created>
  <dcterms:modified xsi:type="dcterms:W3CDTF">2025-10-15T10:23:05Z</dcterms:modified>
</cp:coreProperties>
</file>