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B0DE"/>
    <a:srgbClr val="E9EBF5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A65F6C9C-F839-4C8C-9744-0DA21268C2E2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6E61E96-1220-4C35-BAD7-B4B58B0340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476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0AA1D-C915-407F-9C77-16F991FB3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C1E169-45E2-4277-888A-AC72F6747F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A4644-6CCF-4C03-A2B8-7A6783BDE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10407-51BE-422D-9EB8-67310290A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6B529-D30E-473F-BFF8-7A34D883B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40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70CD9-D6EC-4D6B-AC14-CD8458433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EAC4BC-F9AB-46A4-A798-7CE478DC97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ED705-C6F9-4452-A38D-ACDB54D4A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7EBBAC-C1C7-4257-B114-F0E4E0842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8FF8B-BAD3-4DD3-8878-4B018BD8A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32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98A25B-84E3-42C2-8A54-8A6E55BC3E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C611F6-D7A3-44CD-B347-ECE5ADFD7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B9F7C-48EB-499D-91BB-722295967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1B92D-3246-4BA1-9494-42D2B401B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55230-7D6F-49DD-A2E1-EBC890E6F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020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40295-8DDB-4E95-982A-46E3A65BA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CE5B7-2997-4BBD-AE13-4D13147AF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CD6EA8-54AA-4BA6-A345-A5965CD00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247B7-30D5-4A91-B07E-12B376366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13BF6-61E2-4337-957E-CD73B1FAB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15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8B09E-0A01-4140-B15A-5E7E05EF5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C76BD8-C2A9-4AB1-83BA-70E3E4328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B282A-4606-4940-B480-C4BB7314B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0B7B9-2FE9-4BB3-8C6B-EB2C7810B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E058E-CA90-4E0C-8C88-92394DCE7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022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64273-9934-4E3C-8D21-8D35237BB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CD2F0-46B3-4A5E-A7A9-7FEBD570F1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2FF64-18FC-4710-8E73-93991E000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641334-1CED-47EE-879B-AF09C0E79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ACB20-B641-4522-A499-3EF329939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87ED66-A452-4CA1-974C-83310BAB7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01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7C68A-E83A-4634-82C7-0F3B80623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ABED1E-C1C0-4695-8E05-443F6D56E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FED7FA-2A2B-4A00-91CA-9D5FDCA8D3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9C2506-5ED0-4C90-9200-F583C2EFC9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8029A2-49FB-4C50-94FA-1C3F0C4CF9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098BB8-9081-4BD9-8D96-1ABD9DC5F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B8DCF6-57FD-4665-9024-50021263E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FFD5D9-1D44-4242-B7D6-BB18622C8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10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56A6C-A6C5-4C12-B245-2F6A9E48F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D18463-728D-4DBB-9D83-B0A0A531F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782475-0C3F-49DD-B533-FC1E001FB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C2A955-0474-44B9-B5A9-60E0EC68D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077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C0DD2F-961A-46F2-BF64-74425F8EB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E5A724-834F-4BD2-B7E4-AC76D4916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C2EDE0-CF9F-41A7-A5A7-9CF068003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94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97A72-29B4-4C8C-8947-36A8210E6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61A70-C7E8-4F4F-AAE7-9DC0F1F65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96A58B-5C7B-47FA-A9C3-84A4E57E0F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5D4D93-E0AC-4CE2-9EEA-BF071C2D1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C3161E-5EB9-4FCA-8DA9-80746B24F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E6FEF-D9CB-4F6E-A43F-1C290961E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46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93AC4-AE75-4F39-A2F2-00DF6D179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5DFE7A-D4C3-4867-A150-3BFAE87513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F12DC5-4DF1-4B72-AB22-150D6E8BE5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4E3484-7467-400A-8E1D-7325ED5EE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1C20A2-023D-4804-8B56-806DF8262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2CAB45-1C2C-448D-8119-2408AE8E1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48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C837F6-EA5D-4C75-B329-4EC1F07EB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43CF9E-FCF2-4CBB-907B-0C4E36438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418FD-02DD-4847-B463-B56A8326D1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23459E-04A9-430F-91B2-5BF089E742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D1EFD-4D6B-410E-B9AA-E3DE94F0A2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01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E8D4A50-E758-4F8B-9EDB-3687D96EF0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383133"/>
              </p:ext>
            </p:extLst>
          </p:nvPr>
        </p:nvGraphicFramePr>
        <p:xfrm>
          <a:off x="307190" y="661031"/>
          <a:ext cx="11544151" cy="5703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4510">
                  <a:extLst>
                    <a:ext uri="{9D8B030D-6E8A-4147-A177-3AD203B41FA5}">
                      <a16:colId xmlns:a16="http://schemas.microsoft.com/office/drawing/2014/main" val="3540556373"/>
                    </a:ext>
                  </a:extLst>
                </a:gridCol>
                <a:gridCol w="2002859">
                  <a:extLst>
                    <a:ext uri="{9D8B030D-6E8A-4147-A177-3AD203B41FA5}">
                      <a16:colId xmlns:a16="http://schemas.microsoft.com/office/drawing/2014/main" val="3299837119"/>
                    </a:ext>
                  </a:extLst>
                </a:gridCol>
                <a:gridCol w="1892753">
                  <a:extLst>
                    <a:ext uri="{9D8B030D-6E8A-4147-A177-3AD203B41FA5}">
                      <a16:colId xmlns:a16="http://schemas.microsoft.com/office/drawing/2014/main" val="2202699631"/>
                    </a:ext>
                  </a:extLst>
                </a:gridCol>
                <a:gridCol w="1906508">
                  <a:extLst>
                    <a:ext uri="{9D8B030D-6E8A-4147-A177-3AD203B41FA5}">
                      <a16:colId xmlns:a16="http://schemas.microsoft.com/office/drawing/2014/main" val="2825567881"/>
                    </a:ext>
                  </a:extLst>
                </a:gridCol>
                <a:gridCol w="2425904">
                  <a:extLst>
                    <a:ext uri="{9D8B030D-6E8A-4147-A177-3AD203B41FA5}">
                      <a16:colId xmlns:a16="http://schemas.microsoft.com/office/drawing/2014/main" val="3870844123"/>
                    </a:ext>
                  </a:extLst>
                </a:gridCol>
                <a:gridCol w="1851617">
                  <a:extLst>
                    <a:ext uri="{9D8B030D-6E8A-4147-A177-3AD203B41FA5}">
                      <a16:colId xmlns:a16="http://schemas.microsoft.com/office/drawing/2014/main" val="1165785493"/>
                    </a:ext>
                  </a:extLst>
                </a:gridCol>
              </a:tblGrid>
              <a:tr h="3889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LUNDI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MARDI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MERCREDI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JEUDI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VENDREDI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248249"/>
                  </a:ext>
                </a:extLst>
              </a:tr>
              <a:tr h="35649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7h-&gt;8h25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Arrivée-Accueil</a:t>
                      </a:r>
                      <a:endParaRPr lang="en-US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Arrivée-Accueil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Arrivée-Accueil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Arrivée-Accueil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Arrivée-Accueil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89224"/>
                  </a:ext>
                </a:extLst>
              </a:tr>
              <a:tr h="875031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8h25-&gt;9h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Petit déjeuner </a:t>
                      </a: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(Discussion sur le theme du lavage des </a:t>
                      </a:r>
                      <a:r>
                        <a:rPr kumimoji="0" lang="en-US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mains+passage</a:t>
                      </a: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toilettes)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Petit déjeuner </a:t>
                      </a: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(Discussion sur le theme du lavage des </a:t>
                      </a:r>
                      <a:r>
                        <a:rPr kumimoji="0" lang="en-US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mains+passage</a:t>
                      </a: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toilettes)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Petit déjeuner </a:t>
                      </a:r>
                      <a:r>
                        <a:rPr kumimoji="0" 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(Discussion sur le theme du lavage des mains+passage toilettes)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Petit déjeuner </a:t>
                      </a:r>
                      <a:r>
                        <a:rPr kumimoji="0" 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(Discussion sur le theme du lavage des mains+passage toilettes)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Petit déjeuner </a:t>
                      </a: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(Discussion sur le theme du lavage des </a:t>
                      </a:r>
                      <a:r>
                        <a:rPr kumimoji="0" lang="en-US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mains+passage</a:t>
                      </a: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toilettes)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8821839"/>
                  </a:ext>
                </a:extLst>
              </a:tr>
              <a:tr h="35649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9h-&gt;9h30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Rituels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du matin*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Rituels du matin*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Rituels du matin*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Rituels du matin*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Rituels</a:t>
                      </a: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du matin*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677264"/>
                  </a:ext>
                </a:extLst>
              </a:tr>
              <a:tr h="35649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9h30-&gt;10h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Anglais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Observation+Dossier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Anglais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Observation+Dossier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Montessori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6870041"/>
                  </a:ext>
                </a:extLst>
              </a:tr>
              <a:tr h="35649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10h05-&gt;10h35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Jeu de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relai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Jeux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dirigée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Jeux </a:t>
                      </a:r>
                      <a:r>
                        <a:rPr lang="en-US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Culturelle+Discussion</a:t>
                      </a:r>
                      <a:endParaRPr lang="en-US" sz="12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Activité</a:t>
                      </a: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scientifique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Jeux de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parcours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972100"/>
                  </a:ext>
                </a:extLst>
              </a:tr>
              <a:tr h="356494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10h35-&gt;11h10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Activité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de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découverte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Peinture+Mosaïque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Art plastique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Graphisme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Jeux de construction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220688"/>
                  </a:ext>
                </a:extLst>
              </a:tr>
              <a:tr h="35649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11h10-&gt;12h25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Sièste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Sièste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Sièste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Sièste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Sièste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922234"/>
                  </a:ext>
                </a:extLst>
              </a:tr>
              <a:tr h="51853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12h35-&gt;13h05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Déjeuner</a:t>
                      </a:r>
                      <a:r>
                        <a:rPr lang="en-US" sz="11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(passage aux toilettes)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Déjeuner</a:t>
                      </a:r>
                      <a:r>
                        <a:rPr kumimoji="0" 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(passage aux toilettes)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Déjeuner</a:t>
                      </a:r>
                      <a:r>
                        <a:rPr kumimoji="0" 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(passage aux toilettes)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Déjeuner</a:t>
                      </a:r>
                      <a:r>
                        <a:rPr kumimoji="0" 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(passage aux toilettes)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Déjeuner</a:t>
                      </a: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(passage aux toilettes)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686994"/>
                  </a:ext>
                </a:extLst>
              </a:tr>
              <a:tr h="356494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13h05-&gt;13h35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Dessin+coloriage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Conte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Activité</a:t>
                      </a: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sportif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Activité</a:t>
                      </a: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manuelle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et </a:t>
                      </a: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créativité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Activité</a:t>
                      </a: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sensorielle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433390"/>
                  </a:ext>
                </a:extLst>
              </a:tr>
              <a:tr h="356494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13h35-&gt;14h05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Gymnastique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Activité</a:t>
                      </a: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culinaire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Musique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Motricité</a:t>
                      </a: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fine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Danse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57576"/>
                  </a:ext>
                </a:extLst>
              </a:tr>
              <a:tr h="35649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14h05-&gt;14h35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Collation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Collation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Collation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Collation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Collation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093518"/>
                  </a:ext>
                </a:extLst>
              </a:tr>
              <a:tr h="35649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14h35-&gt;15h05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Activité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physique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Jeux de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groupe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Atelier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en</a:t>
                      </a: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bois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Jeux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d’expression</a:t>
                      </a: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en</a:t>
                      </a: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théâtre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Jeux libre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9004711"/>
                  </a:ext>
                </a:extLst>
              </a:tr>
              <a:tr h="35649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15h05-&gt;15h30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Jardin + Sortie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Jardin + Sortie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Jardin + Sortie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Jardin + Sortie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Jardin + Sortie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773916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2B4664C4-5631-4D10-8FFF-94AF8FE17FB1}"/>
              </a:ext>
            </a:extLst>
          </p:cNvPr>
          <p:cNvSpPr txBox="1">
            <a:spLocks/>
          </p:cNvSpPr>
          <p:nvPr/>
        </p:nvSpPr>
        <p:spPr>
          <a:xfrm>
            <a:off x="3891280" y="77766"/>
            <a:ext cx="4714240" cy="5832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b="1" dirty="0">
                <a:solidFill>
                  <a:schemeClr val="accent5">
                    <a:lumMod val="50000"/>
                  </a:schemeClr>
                </a:solidFill>
              </a:rPr>
              <a:t>Programme de la TPS B</a:t>
            </a:r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EDCE09-DD8C-4B51-9697-83C91EA3131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45"/>
          <a:stretch/>
        </p:blipFill>
        <p:spPr>
          <a:xfrm>
            <a:off x="487678" y="-18036"/>
            <a:ext cx="1299285" cy="104382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076EB27-F279-4D3B-8AFC-128A63EA2871}"/>
              </a:ext>
            </a:extLst>
          </p:cNvPr>
          <p:cNvSpPr txBox="1"/>
          <p:nvPr/>
        </p:nvSpPr>
        <p:spPr>
          <a:xfrm>
            <a:off x="1075017" y="6391831"/>
            <a:ext cx="103467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Rituels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 du matin*: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prière,chanson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 du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bonjour,les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jours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 de la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semaine,les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mois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 de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l’année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, les 4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saisons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, le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calendrier,les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couleurs,les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formes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, date et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météo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, le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pré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graphisme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, tableau de presents/abs avec photos, les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règles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 d’or de la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classe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, les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consignes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l’arbre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 de ma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famille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, le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lexique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 de la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rentrée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, les fruits, les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légumes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, les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animaux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 de la </a:t>
            </a:r>
            <a:r>
              <a:rPr lang="en-US" sz="1050" dirty="0" err="1">
                <a:solidFill>
                  <a:schemeClr val="accent5">
                    <a:lumMod val="50000"/>
                  </a:schemeClr>
                </a:solidFill>
              </a:rPr>
              <a:t>ferme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88806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355</Words>
  <Application>Microsoft Office PowerPoint</Application>
  <PresentationFormat>Widescreen</PresentationFormat>
  <Paragraphs>85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Ombael Garderie</dc:creator>
  <cp:lastModifiedBy>Ombael</cp:lastModifiedBy>
  <cp:revision>8</cp:revision>
  <cp:lastPrinted>2025-10-10T06:56:21Z</cp:lastPrinted>
  <dcterms:created xsi:type="dcterms:W3CDTF">2025-01-22T12:31:54Z</dcterms:created>
  <dcterms:modified xsi:type="dcterms:W3CDTF">2025-10-15T11:25:40Z</dcterms:modified>
</cp:coreProperties>
</file>