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0DE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65F6C9C-F839-4C8C-9744-0DA21268C2E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6E61E96-1220-4C35-BAD7-B4B58B034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7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AA1D-C915-407F-9C77-16F991FB3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E169-45E2-4277-888A-AC72F674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4644-6CCF-4C03-A2B8-7A6783BD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10407-51BE-422D-9EB8-67310290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6B529-D30E-473F-BFF8-7A34D883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4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0CD9-D6EC-4D6B-AC14-CD845843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AC4BC-F9AB-46A4-A798-7CE478DC9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ED705-C6F9-4452-A38D-ACDB54D4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EBBAC-C1C7-4257-B114-F0E4E084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FF8B-BAD3-4DD3-8878-4B018BD8A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32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98A25B-84E3-42C2-8A54-8A6E55BC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611F6-D7A3-44CD-B347-ECE5ADFD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B9F7C-48EB-499D-91BB-72229596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B92D-3246-4BA1-9494-42D2B401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55230-7D6F-49DD-A2E1-EBC890E6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40295-8DDB-4E95-982A-46E3A65BA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5B7-2997-4BBD-AE13-4D13147AF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D6EA8-54AA-4BA6-A345-A5965CD0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247B7-30D5-4A91-B07E-12B37636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13BF6-61E2-4337-957E-CD73B1F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B09E-0A01-4140-B15A-5E7E05EF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76BD8-C2A9-4AB1-83BA-70E3E4328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B282A-4606-4940-B480-C4BB7314B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0B7B9-2FE9-4BB3-8C6B-EB2C7810B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058E-CA90-4E0C-8C88-92394DCE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2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64273-9934-4E3C-8D21-8D35237BB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CD2F0-46B3-4A5E-A7A9-7FEBD570F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2FF64-18FC-4710-8E73-93991E000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41334-1CED-47EE-879B-AF09C0E7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ACB20-B641-4522-A499-3EF329939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7ED66-A452-4CA1-974C-83310BAB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7C68A-E83A-4634-82C7-0F3B8062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BED1E-C1C0-4695-8E05-443F6D56E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ED7FA-2A2B-4A00-91CA-9D5FDCA8D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C2506-5ED0-4C90-9200-F583C2EFC9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029A2-49FB-4C50-94FA-1C3F0C4CF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98BB8-9081-4BD9-8D96-1ABD9DC5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8DCF6-57FD-4665-9024-50021263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FD5D9-1D44-4242-B7D6-BB18622C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1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56A6C-A6C5-4C12-B245-2F6A9E48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18463-728D-4DBB-9D83-B0A0A531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82475-0C3F-49DD-B533-FC1E001FB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C2A955-0474-44B9-B5A9-60E0EC68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7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0DD2F-961A-46F2-BF64-74425F8E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5A724-834F-4BD2-B7E4-AC76D491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2EDE0-CF9F-41A7-A5A7-9CF06800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7A72-29B4-4C8C-8947-36A8210E6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1A70-C7E8-4F4F-AAE7-9DC0F1F6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6A58B-5C7B-47FA-A9C3-84A4E57E0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D4D93-E0AC-4CE2-9EEA-BF071C2D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3161E-5EB9-4FCA-8DA9-80746B24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FEF-D9CB-4F6E-A43F-1C290961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93AC4-AE75-4F39-A2F2-00DF6D17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DFE7A-D4C3-4867-A150-3BFAE8751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12DC5-4DF1-4B72-AB22-150D6E8BE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E3484-7467-400A-8E1D-7325ED5EE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C20A2-023D-4804-8B56-806DF826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CAB45-1C2C-448D-8119-2408AE8E1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4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837F6-EA5D-4C75-B329-4EC1F07E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3CF9E-FCF2-4CBB-907B-0C4E36438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418FD-02DD-4847-B463-B56A8326D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2E4C-3102-4DCE-BBE4-A3A0F485502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3459E-04A9-430F-91B2-5BF089E74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D1EFD-4D6B-410E-B9AA-E3DE94F0A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7159-3733-4873-844B-47C37D14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1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E8D4A50-E758-4F8B-9EDB-3687D96EF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475638"/>
              </p:ext>
            </p:extLst>
          </p:nvPr>
        </p:nvGraphicFramePr>
        <p:xfrm>
          <a:off x="182880" y="760843"/>
          <a:ext cx="11627863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05">
                  <a:extLst>
                    <a:ext uri="{9D8B030D-6E8A-4147-A177-3AD203B41FA5}">
                      <a16:colId xmlns:a16="http://schemas.microsoft.com/office/drawing/2014/main" val="354055637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3299837119"/>
                    </a:ext>
                  </a:extLst>
                </a:gridCol>
                <a:gridCol w="2011044">
                  <a:extLst>
                    <a:ext uri="{9D8B030D-6E8A-4147-A177-3AD203B41FA5}">
                      <a16:colId xmlns:a16="http://schemas.microsoft.com/office/drawing/2014/main" val="2202699631"/>
                    </a:ext>
                  </a:extLst>
                </a:gridCol>
                <a:gridCol w="2027633">
                  <a:extLst>
                    <a:ext uri="{9D8B030D-6E8A-4147-A177-3AD203B41FA5}">
                      <a16:colId xmlns:a16="http://schemas.microsoft.com/office/drawing/2014/main" val="2825567881"/>
                    </a:ext>
                  </a:extLst>
                </a:gridCol>
                <a:gridCol w="2202260">
                  <a:extLst>
                    <a:ext uri="{9D8B030D-6E8A-4147-A177-3AD203B41FA5}">
                      <a16:colId xmlns:a16="http://schemas.microsoft.com/office/drawing/2014/main" val="3870844123"/>
                    </a:ext>
                  </a:extLst>
                </a:gridCol>
                <a:gridCol w="2105246">
                  <a:extLst>
                    <a:ext uri="{9D8B030D-6E8A-4147-A177-3AD203B41FA5}">
                      <a16:colId xmlns:a16="http://schemas.microsoft.com/office/drawing/2014/main" val="1165785493"/>
                    </a:ext>
                  </a:extLst>
                </a:gridCol>
              </a:tblGrid>
              <a:tr h="3207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LUNDI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MERCREDI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JEUDI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VENDREDI</a:t>
                      </a:r>
                    </a:p>
                  </a:txBody>
                  <a:tcPr anchor="ctr">
                    <a:solidFill>
                      <a:srgbClr val="7EB0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248249"/>
                  </a:ext>
                </a:extLst>
              </a:tr>
              <a:tr h="6415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7h-&gt;8h30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-Discussion-Affection-Chansons 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-Discussion-Affection-Chansons 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-Discussion-Affection-Chansons 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-Discussion-Affection-Chansons 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Arrivée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Accueil</a:t>
                      </a:r>
                      <a:r>
                        <a:rPr lang="en-US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-Discussion-Affection-Chansons </a:t>
                      </a:r>
                      <a:r>
                        <a:rPr lang="en-US" sz="14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endParaRPr lang="en-US" sz="1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9224"/>
                  </a:ext>
                </a:extLst>
              </a:tr>
              <a:tr h="48115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8h30-&gt;9h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déjeuner-</a:t>
                      </a:r>
                      <a:b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toilette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déjeuner-</a:t>
                      </a:r>
                      <a:b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toilette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déjeuner-</a:t>
                      </a:r>
                      <a:b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toilette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déjeuner-</a:t>
                      </a:r>
                      <a:b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toilette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Petit déjeuner-</a:t>
                      </a:r>
                      <a:b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toilette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821839"/>
                  </a:ext>
                </a:extLst>
              </a:tr>
              <a:tr h="68163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9h-&gt;9h30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Langage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) – Observation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étiquettes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Langage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) – Observation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étiquettes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Langage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) – Observation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étiquettes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Langage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) – Observation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étiquettes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Langage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rituel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) – Observation -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étiquettes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77264"/>
                  </a:ext>
                </a:extLst>
              </a:tr>
              <a:tr h="48115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9h30-&gt;9h40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Motivation: Danse/jeux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Motivation: Danse/jeux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Motivation: Danse/jeux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Motivation: Danse/jeux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Motivation: Danse/jeux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573227"/>
                  </a:ext>
                </a:extLst>
              </a:tr>
              <a:tr h="68163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9h40-&gt;1030h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Activités-Fichiers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–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psychomotricité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Dossier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Activités-Fichiers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–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psychomotricité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Dossier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Activités-Fichiers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–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psychomotricité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Dossier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Activités-Fichiers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–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psychomotricité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Dossier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Activités-Fichiers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–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psychomotricité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- Dossier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870041"/>
                  </a:ext>
                </a:extLst>
              </a:tr>
              <a:tr h="48115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10h30-&gt;10h45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Conte-Jeux de retour au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par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terre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Conte-Jeux de retour au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par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terre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Conte-Jeux de retour au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par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terre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Conte-Jeux de retour au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par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terre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Conte-Jeux de retour au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calme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par </a:t>
                      </a:r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terre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972100"/>
                  </a:ext>
                </a:extLst>
              </a:tr>
              <a:tr h="2940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11h-&gt;12h30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Sièste</a:t>
                      </a:r>
                      <a:endParaRPr lang="en-US" sz="15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33390"/>
                  </a:ext>
                </a:extLst>
              </a:tr>
              <a:tr h="2940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12h45-&gt;13h30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Déjeuner - Snack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7576"/>
                  </a:ext>
                </a:extLst>
              </a:tr>
              <a:tr h="2940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13h30-&gt;14h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Passage - Lavage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93518"/>
                  </a:ext>
                </a:extLst>
              </a:tr>
              <a:tr h="29403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14h-&gt;14h30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Marionnette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Marionnette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Marionnette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Marionnette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Marionnette</a:t>
                      </a:r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-Danse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004711"/>
                  </a:ext>
                </a:extLst>
              </a:tr>
              <a:tr h="294039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14h30-&gt;15h30</a:t>
                      </a:r>
                      <a:endParaRPr lang="en-US" sz="16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Sport-Jardin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Sport-Jardin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Sport-Jardin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Sport-Jardin</a:t>
                      </a:r>
                      <a:endParaRPr kumimoji="0" 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B9BD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Sport-Jardin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10649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B4664C4-5631-4D10-8FFF-94AF8FE17FB1}"/>
              </a:ext>
            </a:extLst>
          </p:cNvPr>
          <p:cNvSpPr txBox="1">
            <a:spLocks/>
          </p:cNvSpPr>
          <p:nvPr/>
        </p:nvSpPr>
        <p:spPr>
          <a:xfrm>
            <a:off x="3891280" y="77766"/>
            <a:ext cx="4714240" cy="5832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>
                <a:solidFill>
                  <a:schemeClr val="accent5">
                    <a:lumMod val="50000"/>
                  </a:schemeClr>
                </a:solidFill>
              </a:rPr>
              <a:t>Programme de la TPS A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949062-EC2A-4504-B497-E3BD0AB3CE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45"/>
          <a:stretch/>
        </p:blipFill>
        <p:spPr>
          <a:xfrm>
            <a:off x="182880" y="-40640"/>
            <a:ext cx="1299285" cy="10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78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248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Ombael Garderie</dc:creator>
  <cp:lastModifiedBy>Ombael</cp:lastModifiedBy>
  <cp:revision>8</cp:revision>
  <cp:lastPrinted>2025-10-07T11:51:17Z</cp:lastPrinted>
  <dcterms:created xsi:type="dcterms:W3CDTF">2025-01-22T12:31:54Z</dcterms:created>
  <dcterms:modified xsi:type="dcterms:W3CDTF">2025-10-15T11:24:52Z</dcterms:modified>
</cp:coreProperties>
</file>