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</p:sldIdLst>
  <p:sldSz cx="9906000" cy="6858000" type="A4"/>
  <p:notesSz cx="7102475" cy="938847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FF99FF"/>
    <a:srgbClr val="FFCCFF"/>
    <a:srgbClr val="FFFF66"/>
    <a:srgbClr val="FFFFCC"/>
    <a:srgbClr val="FFFF99"/>
    <a:srgbClr val="9A0072"/>
    <a:srgbClr val="00764F"/>
    <a:srgbClr val="31ADAD"/>
    <a:srgbClr val="00F2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5" d="100"/>
          <a:sy n="85" d="100"/>
        </p:scale>
        <p:origin x="120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4B538-E92D-4BCC-ADD7-65183C203D0A}" type="datetimeFigureOut">
              <a:rPr lang="fr-FR" smtClean="0"/>
              <a:t>20/08/2025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5869D-23FD-4CB6-81B1-D96AE7B87C7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2753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4B538-E92D-4BCC-ADD7-65183C203D0A}" type="datetimeFigureOut">
              <a:rPr lang="fr-FR" smtClean="0"/>
              <a:t>20/08/2025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5869D-23FD-4CB6-81B1-D96AE7B87C7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5490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4B538-E92D-4BCC-ADD7-65183C203D0A}" type="datetimeFigureOut">
              <a:rPr lang="fr-FR" smtClean="0"/>
              <a:t>20/08/2025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5869D-23FD-4CB6-81B1-D96AE7B87C7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7041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4B538-E92D-4BCC-ADD7-65183C203D0A}" type="datetimeFigureOut">
              <a:rPr lang="fr-FR" smtClean="0"/>
              <a:t>20/08/2025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5869D-23FD-4CB6-81B1-D96AE7B87C7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1229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4B538-E92D-4BCC-ADD7-65183C203D0A}" type="datetimeFigureOut">
              <a:rPr lang="fr-FR" smtClean="0"/>
              <a:t>20/08/2025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5869D-23FD-4CB6-81B1-D96AE7B87C7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4508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4B538-E92D-4BCC-ADD7-65183C203D0A}" type="datetimeFigureOut">
              <a:rPr lang="fr-FR" smtClean="0"/>
              <a:t>20/08/2025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5869D-23FD-4CB6-81B1-D96AE7B87C7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7961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4B538-E92D-4BCC-ADD7-65183C203D0A}" type="datetimeFigureOut">
              <a:rPr lang="fr-FR" smtClean="0"/>
              <a:t>20/08/2025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5869D-23FD-4CB6-81B1-D96AE7B87C7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4986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4B538-E92D-4BCC-ADD7-65183C203D0A}" type="datetimeFigureOut">
              <a:rPr lang="fr-FR" smtClean="0"/>
              <a:t>20/08/2025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5869D-23FD-4CB6-81B1-D96AE7B87C7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8507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4B538-E92D-4BCC-ADD7-65183C203D0A}" type="datetimeFigureOut">
              <a:rPr lang="fr-FR" smtClean="0"/>
              <a:t>20/08/2025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5869D-23FD-4CB6-81B1-D96AE7B87C7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7581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4B538-E92D-4BCC-ADD7-65183C203D0A}" type="datetimeFigureOut">
              <a:rPr lang="fr-FR" smtClean="0"/>
              <a:t>20/08/2025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5869D-23FD-4CB6-81B1-D96AE7B87C7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8693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4B538-E92D-4BCC-ADD7-65183C203D0A}" type="datetimeFigureOut">
              <a:rPr lang="fr-FR" smtClean="0"/>
              <a:t>20/08/2025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5869D-23FD-4CB6-81B1-D96AE7B87C7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3353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A4B538-E92D-4BCC-ADD7-65183C203D0A}" type="datetimeFigureOut">
              <a:rPr lang="fr-FR" smtClean="0"/>
              <a:t>20/08/2025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55869D-23FD-4CB6-81B1-D96AE7B87C7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2184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E16F5161-8773-4E20-8C25-3A45CCC095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7707942"/>
              </p:ext>
            </p:extLst>
          </p:nvPr>
        </p:nvGraphicFramePr>
        <p:xfrm>
          <a:off x="259977" y="897786"/>
          <a:ext cx="9484658" cy="57998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8908">
                  <a:extLst>
                    <a:ext uri="{9D8B030D-6E8A-4147-A177-3AD203B41FA5}">
                      <a16:colId xmlns:a16="http://schemas.microsoft.com/office/drawing/2014/main" val="3771438140"/>
                    </a:ext>
                  </a:extLst>
                </a:gridCol>
                <a:gridCol w="1566792">
                  <a:extLst>
                    <a:ext uri="{9D8B030D-6E8A-4147-A177-3AD203B41FA5}">
                      <a16:colId xmlns:a16="http://schemas.microsoft.com/office/drawing/2014/main" val="3161601507"/>
                    </a:ext>
                  </a:extLst>
                </a:gridCol>
                <a:gridCol w="1265210">
                  <a:extLst>
                    <a:ext uri="{9D8B030D-6E8A-4147-A177-3AD203B41FA5}">
                      <a16:colId xmlns:a16="http://schemas.microsoft.com/office/drawing/2014/main" val="851585480"/>
                    </a:ext>
                  </a:extLst>
                </a:gridCol>
                <a:gridCol w="1773987">
                  <a:extLst>
                    <a:ext uri="{9D8B030D-6E8A-4147-A177-3AD203B41FA5}">
                      <a16:colId xmlns:a16="http://schemas.microsoft.com/office/drawing/2014/main" val="2064242877"/>
                    </a:ext>
                  </a:extLst>
                </a:gridCol>
                <a:gridCol w="1597402">
                  <a:extLst>
                    <a:ext uri="{9D8B030D-6E8A-4147-A177-3AD203B41FA5}">
                      <a16:colId xmlns:a16="http://schemas.microsoft.com/office/drawing/2014/main" val="3347514944"/>
                    </a:ext>
                  </a:extLst>
                </a:gridCol>
                <a:gridCol w="1762359">
                  <a:extLst>
                    <a:ext uri="{9D8B030D-6E8A-4147-A177-3AD203B41FA5}">
                      <a16:colId xmlns:a16="http://schemas.microsoft.com/office/drawing/2014/main" val="1752213917"/>
                    </a:ext>
                  </a:extLst>
                </a:gridCol>
              </a:tblGrid>
              <a:tr h="556106">
                <a:tc gridSpan="2">
                  <a:txBody>
                    <a:bodyPr/>
                    <a:lstStyle/>
                    <a:p>
                      <a:pPr algn="ctr"/>
                      <a:r>
                        <a:rPr lang="en-US" sz="1650" dirty="0" err="1"/>
                        <a:t>Pouppons</a:t>
                      </a:r>
                      <a:endParaRPr lang="en-US" sz="165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5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Bambins</a:t>
                      </a:r>
                      <a:r>
                        <a:rPr lang="en-US" sz="165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 1-2</a:t>
                      </a:r>
                    </a:p>
                  </a:txBody>
                  <a:tcPr anchor="ctr"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50" dirty="0" err="1">
                          <a:solidFill>
                            <a:srgbClr val="00764F"/>
                          </a:solidFill>
                        </a:rPr>
                        <a:t>Toute</a:t>
                      </a:r>
                      <a:r>
                        <a:rPr lang="en-US" sz="1650" dirty="0">
                          <a:solidFill>
                            <a:srgbClr val="00764F"/>
                          </a:solidFill>
                        </a:rPr>
                        <a:t> Petite Section </a:t>
                      </a:r>
                      <a:br>
                        <a:rPr lang="en-US" sz="1650" dirty="0">
                          <a:solidFill>
                            <a:srgbClr val="00764F"/>
                          </a:solidFill>
                        </a:rPr>
                      </a:br>
                      <a:r>
                        <a:rPr lang="en-US" sz="1650" dirty="0" err="1">
                          <a:solidFill>
                            <a:srgbClr val="00764F"/>
                          </a:solidFill>
                        </a:rPr>
                        <a:t>Pré-jardin</a:t>
                      </a:r>
                      <a:endParaRPr lang="en-US" sz="1650" dirty="0">
                        <a:solidFill>
                          <a:srgbClr val="00764F"/>
                        </a:solidFill>
                      </a:endParaRPr>
                    </a:p>
                  </a:txBody>
                  <a:tcPr anchor="ctr">
                    <a:solidFill>
                      <a:srgbClr val="FF66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5554814"/>
                  </a:ext>
                </a:extLst>
              </a:tr>
              <a:tr h="1039071">
                <a:tc>
                  <a:txBody>
                    <a:bodyPr/>
                    <a:lstStyle/>
                    <a:p>
                      <a:r>
                        <a:rPr lang="en-US" sz="1650" dirty="0"/>
                        <a:t>7h-&gt;8h30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50" dirty="0" err="1"/>
                        <a:t>Arrivée</a:t>
                      </a:r>
                      <a:r>
                        <a:rPr lang="en-US" sz="1650" dirty="0"/>
                        <a:t>+</a:t>
                      </a:r>
                      <a:br>
                        <a:rPr lang="en-US" sz="1650" dirty="0"/>
                      </a:br>
                      <a:r>
                        <a:rPr lang="en-US" sz="1650" dirty="0"/>
                        <a:t>Discussion+</a:t>
                      </a:r>
                      <a:br>
                        <a:rPr lang="en-US" sz="1650" dirty="0"/>
                      </a:br>
                      <a:r>
                        <a:rPr lang="en-US" sz="1650" dirty="0"/>
                        <a:t>Jeux libre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50" dirty="0"/>
                        <a:t>7h-&gt;8h30</a:t>
                      </a:r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50" dirty="0" err="1"/>
                        <a:t>Arrivée</a:t>
                      </a:r>
                      <a:r>
                        <a:rPr lang="en-US" sz="1650" dirty="0"/>
                        <a:t>+ </a:t>
                      </a:r>
                      <a:r>
                        <a:rPr lang="en-US" sz="1650" dirty="0" err="1"/>
                        <a:t>Acceuil</a:t>
                      </a:r>
                      <a:br>
                        <a:rPr lang="en-US" sz="1650" dirty="0"/>
                      </a:br>
                      <a:r>
                        <a:rPr lang="en-US" sz="1650" dirty="0"/>
                        <a:t>Discussion+</a:t>
                      </a:r>
                      <a:br>
                        <a:rPr lang="en-US" sz="1650" dirty="0"/>
                      </a:br>
                      <a:r>
                        <a:rPr lang="en-US" sz="1650" dirty="0"/>
                        <a:t>Temps </a:t>
                      </a:r>
                      <a:r>
                        <a:rPr lang="en-US" sz="1650" dirty="0" err="1"/>
                        <a:t>affectif</a:t>
                      </a:r>
                      <a:endParaRPr lang="en-US" sz="1650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50" dirty="0"/>
                        <a:t>7h-&gt;8h30</a:t>
                      </a:r>
                    </a:p>
                  </a:txBody>
                  <a:tcPr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Arrivée</a:t>
                      </a:r>
                      <a:r>
                        <a:rPr lang="en-US" sz="1600" dirty="0"/>
                        <a:t>+</a:t>
                      </a:r>
                      <a:br>
                        <a:rPr lang="en-US" sz="1600" dirty="0"/>
                      </a:br>
                      <a:r>
                        <a:rPr lang="en-US" sz="1600" dirty="0"/>
                        <a:t>Discussion+ Temps </a:t>
                      </a:r>
                      <a:r>
                        <a:rPr lang="en-US" sz="1600" dirty="0" err="1"/>
                        <a:t>d’affection</a:t>
                      </a:r>
                      <a:r>
                        <a:rPr lang="en-US" sz="1600" dirty="0"/>
                        <a:t>+</a:t>
                      </a:r>
                      <a:br>
                        <a:rPr lang="en-US" sz="1600" dirty="0"/>
                      </a:br>
                      <a:r>
                        <a:rPr lang="en-US" sz="1600" dirty="0"/>
                        <a:t>Jeux libre</a:t>
                      </a:r>
                    </a:p>
                  </a:txBody>
                  <a:tcPr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326483"/>
                  </a:ext>
                </a:extLst>
              </a:tr>
              <a:tr h="338500">
                <a:tc>
                  <a:txBody>
                    <a:bodyPr/>
                    <a:lstStyle/>
                    <a:p>
                      <a:r>
                        <a:rPr lang="en-US" sz="1650" dirty="0"/>
                        <a:t>8h30-&gt;9h15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50" dirty="0"/>
                        <a:t>Petit déjeuner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50" dirty="0"/>
                        <a:t>8h30-&gt;9h</a:t>
                      </a: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50" dirty="0"/>
                        <a:t>Petit déjeuner</a:t>
                      </a: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50" dirty="0"/>
                        <a:t>8h30-&gt;9h</a:t>
                      </a: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50" dirty="0"/>
                        <a:t>Petit déjeuner</a:t>
                      </a: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5196331"/>
                  </a:ext>
                </a:extLst>
              </a:tr>
              <a:tr h="791381">
                <a:tc>
                  <a:txBody>
                    <a:bodyPr/>
                    <a:lstStyle/>
                    <a:p>
                      <a:r>
                        <a:rPr lang="en-US" sz="1650" dirty="0"/>
                        <a:t>9h15-&gt;10h30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50" dirty="0" err="1"/>
                        <a:t>Activités</a:t>
                      </a:r>
                      <a:r>
                        <a:rPr lang="en-US" sz="1650" dirty="0"/>
                        <a:t> (</a:t>
                      </a:r>
                      <a:r>
                        <a:rPr lang="en-US" sz="1650" dirty="0" err="1"/>
                        <a:t>voir</a:t>
                      </a:r>
                      <a:r>
                        <a:rPr lang="en-US" sz="1650" dirty="0"/>
                        <a:t> </a:t>
                      </a:r>
                      <a:r>
                        <a:rPr lang="en-US" sz="1650" dirty="0" err="1"/>
                        <a:t>programme</a:t>
                      </a:r>
                      <a:r>
                        <a:rPr lang="en-US" sz="165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50" dirty="0"/>
                        <a:t>9h-&gt;11h</a:t>
                      </a:r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50" dirty="0" err="1"/>
                        <a:t>Activités</a:t>
                      </a:r>
                      <a:r>
                        <a:rPr lang="en-US" sz="1650" dirty="0"/>
                        <a:t> (</a:t>
                      </a:r>
                      <a:r>
                        <a:rPr lang="en-US" sz="1650" dirty="0" err="1"/>
                        <a:t>Voir</a:t>
                      </a:r>
                      <a:r>
                        <a:rPr lang="en-US" sz="1650" dirty="0"/>
                        <a:t> </a:t>
                      </a:r>
                      <a:r>
                        <a:rPr lang="en-US" sz="1650" dirty="0" err="1"/>
                        <a:t>l’emploi</a:t>
                      </a:r>
                      <a:r>
                        <a:rPr lang="en-US" sz="1650" dirty="0"/>
                        <a:t> du temps)</a:t>
                      </a:r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50" dirty="0"/>
                        <a:t>9h-&gt;11h00</a:t>
                      </a:r>
                    </a:p>
                  </a:txBody>
                  <a:tcPr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50" dirty="0" err="1"/>
                        <a:t>Activités</a:t>
                      </a:r>
                      <a:r>
                        <a:rPr lang="en-US" sz="1650" dirty="0"/>
                        <a:t> (</a:t>
                      </a:r>
                      <a:r>
                        <a:rPr lang="en-US" sz="1650" dirty="0" err="1"/>
                        <a:t>Voir</a:t>
                      </a:r>
                      <a:r>
                        <a:rPr lang="en-US" sz="1650" dirty="0"/>
                        <a:t> </a:t>
                      </a:r>
                      <a:r>
                        <a:rPr lang="en-US" sz="1650" dirty="0" err="1"/>
                        <a:t>l’emploi</a:t>
                      </a:r>
                      <a:r>
                        <a:rPr lang="en-US" sz="1650" dirty="0"/>
                        <a:t> du temps)</a:t>
                      </a:r>
                    </a:p>
                  </a:txBody>
                  <a:tcPr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5239246"/>
                  </a:ext>
                </a:extLst>
              </a:tr>
              <a:tr h="320830">
                <a:tc>
                  <a:txBody>
                    <a:bodyPr/>
                    <a:lstStyle/>
                    <a:p>
                      <a:r>
                        <a:rPr lang="en-US" sz="1650" dirty="0"/>
                        <a:t>10h30-&gt;12h30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50" dirty="0" err="1"/>
                        <a:t>Sièste</a:t>
                      </a:r>
                      <a:endParaRPr lang="en-US" sz="16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50" dirty="0"/>
                        <a:t>11h-&gt;1h</a:t>
                      </a: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50" dirty="0" err="1"/>
                        <a:t>Sièste</a:t>
                      </a:r>
                      <a:endParaRPr lang="en-US" sz="165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50" dirty="0"/>
                        <a:t>11h00-&gt;12h30</a:t>
                      </a: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50" dirty="0" err="1"/>
                        <a:t>Sièste</a:t>
                      </a:r>
                      <a:endParaRPr lang="en-US" sz="1650" dirty="0"/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1731234"/>
                  </a:ext>
                </a:extLst>
              </a:tr>
              <a:tr h="320830">
                <a:tc>
                  <a:txBody>
                    <a:bodyPr/>
                    <a:lstStyle/>
                    <a:p>
                      <a:r>
                        <a:rPr lang="en-US" sz="1650" dirty="0"/>
                        <a:t>12h30-&gt;1h15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50" dirty="0"/>
                        <a:t>Déjeuner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50" dirty="0"/>
                        <a:t>1h-&gt;1h45</a:t>
                      </a:r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50" dirty="0"/>
                        <a:t>Déjeuner</a:t>
                      </a:r>
                    </a:p>
                  </a:txBody>
                  <a:tcP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en-US" sz="1650" dirty="0"/>
                        <a:t>12h45-&gt;1h30</a:t>
                      </a:r>
                    </a:p>
                  </a:txBody>
                  <a:tcPr anchor="ctr">
                    <a:solidFill>
                      <a:srgbClr val="FF99FF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sz="1650" dirty="0"/>
                        <a:t>Déjeuner+</a:t>
                      </a:r>
                      <a:br>
                        <a:rPr lang="en-US" sz="1650" dirty="0"/>
                      </a:br>
                      <a:r>
                        <a:rPr lang="en-US" sz="1650" dirty="0"/>
                        <a:t>Snack</a:t>
                      </a:r>
                    </a:p>
                  </a:txBody>
                  <a:tcPr anchor="ctr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718406"/>
                  </a:ext>
                </a:extLst>
              </a:tr>
              <a:tr h="791381">
                <a:tc>
                  <a:txBody>
                    <a:bodyPr/>
                    <a:lstStyle/>
                    <a:p>
                      <a:r>
                        <a:rPr lang="en-US" sz="1650" dirty="0"/>
                        <a:t>1h15-&gt;2h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50" dirty="0" err="1"/>
                        <a:t>Activités</a:t>
                      </a:r>
                      <a:r>
                        <a:rPr lang="en-US" sz="1650" dirty="0"/>
                        <a:t> (</a:t>
                      </a:r>
                      <a:r>
                        <a:rPr lang="en-US" sz="1650" dirty="0" err="1"/>
                        <a:t>voir</a:t>
                      </a:r>
                      <a:r>
                        <a:rPr lang="en-US" sz="1650" dirty="0"/>
                        <a:t> </a:t>
                      </a:r>
                      <a:r>
                        <a:rPr lang="en-US" sz="1650" dirty="0" err="1"/>
                        <a:t>programme</a:t>
                      </a:r>
                      <a:r>
                        <a:rPr lang="en-US" sz="165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50" dirty="0"/>
                        <a:t>1h45-&gt;2h15</a:t>
                      </a: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50" dirty="0" err="1"/>
                        <a:t>Activités</a:t>
                      </a:r>
                      <a:r>
                        <a:rPr lang="en-US" sz="1650" dirty="0"/>
                        <a:t> (</a:t>
                      </a:r>
                      <a:r>
                        <a:rPr lang="en-US" sz="1650" dirty="0" err="1"/>
                        <a:t>Voir</a:t>
                      </a:r>
                      <a:r>
                        <a:rPr lang="en-US" sz="1650" dirty="0"/>
                        <a:t> </a:t>
                      </a:r>
                      <a:r>
                        <a:rPr lang="en-US" sz="1650" dirty="0" err="1"/>
                        <a:t>l’emploi</a:t>
                      </a:r>
                      <a:r>
                        <a:rPr lang="en-US" sz="1650" dirty="0"/>
                        <a:t> du temps)</a:t>
                      </a:r>
                    </a:p>
                  </a:txBody>
                  <a:tcPr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CC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9829160"/>
                  </a:ext>
                </a:extLst>
              </a:tr>
              <a:tr h="515919">
                <a:tc>
                  <a:txBody>
                    <a:bodyPr/>
                    <a:lstStyle/>
                    <a:p>
                      <a:r>
                        <a:rPr lang="en-US" sz="1650" dirty="0"/>
                        <a:t>2h-&gt;2h30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50" dirty="0"/>
                        <a:t>Plat fruits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50" dirty="0"/>
                        <a:t>2h15-&gt;2h30</a:t>
                      </a: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50" dirty="0"/>
                        <a:t>Dessert</a:t>
                      </a: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50" dirty="0"/>
                        <a:t>1h30-&gt;sortie</a:t>
                      </a:r>
                    </a:p>
                  </a:txBody>
                  <a:tcPr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50" dirty="0" err="1"/>
                        <a:t>Activités</a:t>
                      </a:r>
                      <a:endParaRPr lang="en-US" sz="1650" dirty="0"/>
                    </a:p>
                  </a:txBody>
                  <a:tcPr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8284484"/>
                  </a:ext>
                </a:extLst>
              </a:tr>
              <a:tr h="556106">
                <a:tc>
                  <a:txBody>
                    <a:bodyPr/>
                    <a:lstStyle/>
                    <a:p>
                      <a:r>
                        <a:rPr lang="en-US" sz="1650" dirty="0"/>
                        <a:t>2h30-&gt;3h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50" dirty="0"/>
                        <a:t>Power Nap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50" dirty="0"/>
                        <a:t>2h30-&gt;sortie</a:t>
                      </a:r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50" dirty="0"/>
                        <a:t>Jardin + Sortie</a:t>
                      </a:r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5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5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0113930"/>
                  </a:ext>
                </a:extLst>
              </a:tr>
              <a:tr h="362538">
                <a:tc>
                  <a:txBody>
                    <a:bodyPr/>
                    <a:lstStyle/>
                    <a:p>
                      <a:r>
                        <a:rPr lang="en-US" sz="1650" dirty="0"/>
                        <a:t>3h-&gt;sortie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50" dirty="0"/>
                        <a:t>Jeux + Sortie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5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5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5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5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353518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76270153-8CA2-4558-9478-2915A44333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55" y="953"/>
            <a:ext cx="927439" cy="83710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22E6BB7-97B8-46AC-9E2B-90223B49DD96}"/>
              </a:ext>
            </a:extLst>
          </p:cNvPr>
          <p:cNvSpPr txBox="1"/>
          <p:nvPr/>
        </p:nvSpPr>
        <p:spPr>
          <a:xfrm>
            <a:off x="2208791" y="251427"/>
            <a:ext cx="54884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solidFill>
                  <a:schemeClr val="accent5">
                    <a:lumMod val="75000"/>
                  </a:schemeClr>
                </a:solidFill>
                <a:latin typeface="Gill Sans Ultra Bold Condensed" panose="020B0A06020104020203" pitchFamily="34" charset="0"/>
              </a:rPr>
              <a:t>Programme de la garderie en général</a:t>
            </a:r>
          </a:p>
        </p:txBody>
      </p:sp>
    </p:spTree>
    <p:extLst>
      <p:ext uri="{BB962C8B-B14F-4D97-AF65-F5344CB8AC3E}">
        <p14:creationId xmlns:p14="http://schemas.microsoft.com/office/powerpoint/2010/main" val="33563359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562</TotalTime>
  <Words>169</Words>
  <Application>Microsoft Office PowerPoint</Application>
  <PresentationFormat>A4 Paper (210x297 mm)</PresentationFormat>
  <Paragraphs>50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Gill Sans Ultra Bold Condensed</vt:lpstr>
      <vt:lpstr>Office Theme</vt:lpstr>
      <vt:lpstr>PowerPoint Presentation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KHOURY-PC</dc:creator>
  <cp:lastModifiedBy>Ombael Garderie</cp:lastModifiedBy>
  <cp:revision>59</cp:revision>
  <cp:lastPrinted>2025-08-20T18:17:41Z</cp:lastPrinted>
  <dcterms:created xsi:type="dcterms:W3CDTF">2022-07-05T19:40:29Z</dcterms:created>
  <dcterms:modified xsi:type="dcterms:W3CDTF">2025-08-20T18:18:03Z</dcterms:modified>
</cp:coreProperties>
</file>