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BA1F3-0BA6-43EC-BAE6-EBF9F8EF1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E07F2-E868-43F7-9CB3-6BB694F7F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EF85E-235B-4307-8B9F-234DAA526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702D5-B6A0-4D7F-92A4-21FB593BC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18223-EB43-44B1-95BF-ADD22591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0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E5546-AA12-42F7-9B74-D37FFC62B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4FB13-7CF9-4962-B783-DE6710B87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A7078-C9FE-48FE-A762-78363000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046BB-0877-4DF8-ACA4-1BE333013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CAFE9-2B38-442E-82C8-F74FA314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4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1169-77C3-4D44-B0E2-D6D14E63D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ED290-4CDD-49C1-9A8E-9FB8042C4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DEB11-6717-4619-8286-3626EF5A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C6F2B-4ADD-483D-BD5B-2334107D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98557-64C2-452C-A11D-3A4290B2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2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E70E-07D5-4E95-AE8E-3989981EC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19AD-F3F7-46B7-826B-EB0AC72E5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0914C-3FE9-40E8-BD82-01B01D85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C90F7-E46F-43B3-8167-1759AEA6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D9233-997E-42F4-A19C-9A1D2F0B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FF56C-4715-4055-BE36-96B43288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9A613-41FD-47D4-81A9-40091F5D8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DA4C8-5BFB-48BE-9EB8-E9EE82658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CBCDA-ABAD-445A-9DC2-4243FEDB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7A279-81E5-4643-8614-6D95AC2A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1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17D0-055B-4677-A2D1-445DC8CE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1A54E-D68C-4F5F-86E5-C997C78C4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7D918-DF83-490B-86A8-BAA391540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AFF6E-693E-4AE9-983D-1FE1CD16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6C108-C499-4CF0-AD60-E8EF7DCE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D601B-D299-4EF1-9949-B18FE3CE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5FF5-B60F-4422-A9A6-2564EE248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6D80E-5FDD-4757-BFDE-33E505E36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5CB00-FCCC-45C9-A617-75699E65F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8FB96-5360-4D6B-87B1-BEB77DB33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4C91DD-018A-46BB-BB63-D073EB95C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5950F5-8D28-45CD-8F4C-B657BB82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777C6E-A7FF-42C4-891F-55D43A13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0E08C6-566B-4B7A-A7D2-B38F941E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3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C1EEA-2ECE-4F53-BF14-5E852697D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8A3D62-2E13-466D-9AD6-047F89FB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A2894D-46D2-4429-8912-72771C357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963CE-F1B0-40DF-AC68-5CC8E527C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5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92F15-54C9-406F-A81F-67D71388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0AC884-994F-4AD6-B655-0D2E58F8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81784-8F36-4670-9E62-57269D843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3A254-7D3A-45AF-800B-CD6CD2C83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8673A-479D-4CC9-BDFD-7E5DAB4F2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47D6A0-A4F5-47D4-A34D-6801D646A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69BEA-FDCC-4662-87FA-C8427BCA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A682F-C590-4C83-8631-827EDB7A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C21F4-63A8-4769-AF8F-9A0D2A1E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8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C6031-843D-4A6D-BEC2-E86F9996C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03605D-4C94-4A0B-91C8-AE850986F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91E028-0877-4907-A286-8CE050620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A2C84-A635-4C3E-BB0C-9227F4CB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98A23-858F-4865-BFA8-ACC97330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947BE-82C6-4F85-928F-89089421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4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0E4980-EE37-4704-839B-DFB9F5D3A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FE030-09B6-4646-93F4-DD76018E6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90674-AEBD-4DF3-8AC5-DCE57DE49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F240E-14FE-4105-9657-86199AEBF5F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641F7-5E25-4C1F-B2BD-F3D8364E9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929F0-A349-4B89-BA62-15A72EAD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B8D28-AD5A-428C-BB8B-EEE73E2D7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7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E8D4A50-E758-4F8B-9EDB-3687D96EF069}"/>
              </a:ext>
            </a:extLst>
          </p:cNvPr>
          <p:cNvGraphicFramePr>
            <a:graphicFrameLocks noGrp="1"/>
          </p:cNvGraphicFramePr>
          <p:nvPr/>
        </p:nvGraphicFramePr>
        <p:xfrm>
          <a:off x="497840" y="760842"/>
          <a:ext cx="11206482" cy="6053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673">
                  <a:extLst>
                    <a:ext uri="{9D8B030D-6E8A-4147-A177-3AD203B41FA5}">
                      <a16:colId xmlns:a16="http://schemas.microsoft.com/office/drawing/2014/main" val="3540556373"/>
                    </a:ext>
                  </a:extLst>
                </a:gridCol>
                <a:gridCol w="1860291">
                  <a:extLst>
                    <a:ext uri="{9D8B030D-6E8A-4147-A177-3AD203B41FA5}">
                      <a16:colId xmlns:a16="http://schemas.microsoft.com/office/drawing/2014/main" val="3299837119"/>
                    </a:ext>
                  </a:extLst>
                </a:gridCol>
                <a:gridCol w="1921374">
                  <a:extLst>
                    <a:ext uri="{9D8B030D-6E8A-4147-A177-3AD203B41FA5}">
                      <a16:colId xmlns:a16="http://schemas.microsoft.com/office/drawing/2014/main" val="2202699631"/>
                    </a:ext>
                  </a:extLst>
                </a:gridCol>
                <a:gridCol w="1921373">
                  <a:extLst>
                    <a:ext uri="{9D8B030D-6E8A-4147-A177-3AD203B41FA5}">
                      <a16:colId xmlns:a16="http://schemas.microsoft.com/office/drawing/2014/main" val="2825567881"/>
                    </a:ext>
                  </a:extLst>
                </a:gridCol>
                <a:gridCol w="2086851">
                  <a:extLst>
                    <a:ext uri="{9D8B030D-6E8A-4147-A177-3AD203B41FA5}">
                      <a16:colId xmlns:a16="http://schemas.microsoft.com/office/drawing/2014/main" val="3870844123"/>
                    </a:ext>
                  </a:extLst>
                </a:gridCol>
                <a:gridCol w="1994920">
                  <a:extLst>
                    <a:ext uri="{9D8B030D-6E8A-4147-A177-3AD203B41FA5}">
                      <a16:colId xmlns:a16="http://schemas.microsoft.com/office/drawing/2014/main" val="1165785493"/>
                    </a:ext>
                  </a:extLst>
                </a:gridCol>
              </a:tblGrid>
              <a:tr h="3687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LUNDI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MERCREDI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JEUDI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VENDREDI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248249"/>
                  </a:ext>
                </a:extLst>
              </a:tr>
              <a:tr h="73748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7h-&gt;8h30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Arrivée</a:t>
                      </a:r>
                      <a:r>
                        <a:rPr lang="en-US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Accueil</a:t>
                      </a:r>
                      <a:r>
                        <a:rPr lang="en-US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922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8h30-&gt;9h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821839"/>
                  </a:ext>
                </a:extLst>
              </a:tr>
              <a:tr h="55311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9h-&gt;9h30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Langage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67726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9h30-&gt;10h15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Activités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-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Fichiers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870041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10h15-&gt;10h30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Dessin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Peinture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Sensoriel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Danse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Atelier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bois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972100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10h30-&gt;10h45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Anglais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Anglais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Anglais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Danse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Atelier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bois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220688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10h45-&gt;11h20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Parcours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Ballon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Course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Parcours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Jeux de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compétition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92223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11h20-&gt;11h30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68699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11h30-&gt;12h30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Sièste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33390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12h45-&gt;13h30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57576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13h30-&gt;14h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093518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14h-&gt;14h30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Jeux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éducatifs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004711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14h30-&gt;15h30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 – Grande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cour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73916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15h30-&gt;16h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Dîner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06499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16h-&gt;17h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Audio-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visuel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5228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B4664C4-5631-4D10-8FFF-94AF8FE17FB1}"/>
              </a:ext>
            </a:extLst>
          </p:cNvPr>
          <p:cNvSpPr txBox="1">
            <a:spLocks/>
          </p:cNvSpPr>
          <p:nvPr/>
        </p:nvSpPr>
        <p:spPr>
          <a:xfrm>
            <a:off x="3891280" y="77766"/>
            <a:ext cx="4714240" cy="583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>
                <a:solidFill>
                  <a:schemeClr val="accent5">
                    <a:lumMod val="50000"/>
                  </a:schemeClr>
                </a:solidFill>
              </a:rPr>
              <a:t>Programme de la TPS 3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5FB20F-18E7-4440-98B6-742C58AF96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45"/>
          <a:stretch/>
        </p:blipFill>
        <p:spPr>
          <a:xfrm>
            <a:off x="487678" y="-18036"/>
            <a:ext cx="1299285" cy="104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2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Widescreen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Ombael Garderie</dc:creator>
  <cp:lastModifiedBy>Ombael Garderie</cp:lastModifiedBy>
  <cp:revision>1</cp:revision>
  <dcterms:created xsi:type="dcterms:W3CDTF">2025-05-09T10:06:46Z</dcterms:created>
  <dcterms:modified xsi:type="dcterms:W3CDTF">2025-05-09T10:06:51Z</dcterms:modified>
</cp:coreProperties>
</file>