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82E1-1AAC-49AE-BB98-81B42AC29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B689C-EE07-40AF-A5AB-87A72341AE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03191-FE1B-4FA2-B42A-1F005FD3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A29F0-D27B-40F3-B8A0-8733E1396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D1C1E-3E83-4B23-A28C-0A08C593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1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1E33C-7BDC-4C2D-B022-8FAC20CF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BFEC8-0764-4270-85FC-A7B3B3DF8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E1100-5B61-4CC2-BB75-052E6348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AA362-0E95-4AAB-9F4F-8BCD4B03D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3232E-4D11-4EDC-9732-31935425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5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5D627F-261F-43D3-ABD9-A80D2EAA6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3F5E56-135A-4561-9326-1BBA1D3F9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15772-EEC8-4507-A604-D519F2214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8642B-C3D9-4EE6-917B-7ED3F705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F92C3-5262-45D1-BAA8-AAD9D566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9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95618-7835-44F6-9592-56EA5454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E7431-0F79-41C9-98B2-3B2F59DE1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61CD2-2862-4320-AF6F-208424D0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D9F39-364E-44D1-807A-0F2EA757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1E7D6-FECA-4E0D-8F15-7B346D64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4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AA5B-B651-4C00-AEB1-ED45D15CE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377CF-B873-4693-88D1-F68C72B0C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925DF-CE1F-490D-A400-18816E194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48E6A-EBBA-4A4F-817B-C80AF5AF5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DF038-1923-430D-B526-0BC749CF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4E5D-AF07-4B01-AD71-07910FCE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BD201-9A98-44A2-8930-1BDED1B1D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45DF2D-BE66-4FDA-BD82-E75C623E3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00CB7-07D3-4A7E-8912-66DC9BBF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8D0C8-F5BA-4B9A-8096-2458B560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7F8CF-A23B-49BF-8A98-9A40D830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9BDAF-0CAC-41B7-8D3B-984B28EB2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FC57B-9943-4E70-B99B-22F5E5AA3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3290AA-3AAC-4890-A8D4-80BB860DF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CC4924-7832-4DD7-A0C2-603308420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63869-5EB3-40E7-B988-E8DA76D0D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00CB15-40D5-46F3-818A-79941E3C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9CF7DC-E6E1-4DCD-B986-761E4EA5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EB585-1090-4D7E-9B24-BC3091E8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71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6CC7-2952-450C-95E4-8F10C5AAA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A424B-BD4B-4E76-BBDA-B750E04C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7185B-3502-4EB1-9258-2F3E50D05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7F336-BE1F-4B1E-BCE6-6F5ACB9A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3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D9F2F5-F52B-4CC3-BDAE-FE612854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FFF7F2-F6F5-4A3C-9E69-1BDA04F81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9C588-BFDD-492A-9A5E-BE2C11A86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46AF8-842C-4634-99E8-820D736E9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D2560-4303-499F-A344-79248DDA3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11B77-704E-42A9-BD82-6DA42E551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9CFDF-3FF9-4311-96C4-6FFAACCC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1754-F79E-4640-BE1F-558C7CECD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45109-7AB3-473B-A32C-FF20BC00E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A807-8473-4C42-BEE9-0BBE8AE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F17283-0B1A-4CD2-83FC-5287D59CE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A90400-02C7-41BE-AB38-9E58AF9AB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3D824-12CF-423E-B9EB-6CCAB001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A8B68-F0B1-4B68-8DCD-3C557E48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48940-E208-4782-AD51-92D8E360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5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5DE2D8-54E0-4794-8278-242F16178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E323D-2358-4FA5-B56F-7B0F8AF73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58A2F-18CA-474A-BE0F-BD3D1E52D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C202-6EEB-42BD-9BB8-6A57ED98CA6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2ED6E-AACA-43FE-9FB8-039E90CA5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7D4AD-EBFC-4C62-B503-8F53946A7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30CE-A03D-48E6-881B-CFDF1FDAA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1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E8D4A50-E758-4F8B-9EDB-3687D96EF069}"/>
              </a:ext>
            </a:extLst>
          </p:cNvPr>
          <p:cNvGraphicFramePr>
            <a:graphicFrameLocks noGrp="1"/>
          </p:cNvGraphicFramePr>
          <p:nvPr/>
        </p:nvGraphicFramePr>
        <p:xfrm>
          <a:off x="497840" y="760842"/>
          <a:ext cx="11206482" cy="6053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673">
                  <a:extLst>
                    <a:ext uri="{9D8B030D-6E8A-4147-A177-3AD203B41FA5}">
                      <a16:colId xmlns:a16="http://schemas.microsoft.com/office/drawing/2014/main" val="3540556373"/>
                    </a:ext>
                  </a:extLst>
                </a:gridCol>
                <a:gridCol w="1860291">
                  <a:extLst>
                    <a:ext uri="{9D8B030D-6E8A-4147-A177-3AD203B41FA5}">
                      <a16:colId xmlns:a16="http://schemas.microsoft.com/office/drawing/2014/main" val="3299837119"/>
                    </a:ext>
                  </a:extLst>
                </a:gridCol>
                <a:gridCol w="1921374">
                  <a:extLst>
                    <a:ext uri="{9D8B030D-6E8A-4147-A177-3AD203B41FA5}">
                      <a16:colId xmlns:a16="http://schemas.microsoft.com/office/drawing/2014/main" val="2202699631"/>
                    </a:ext>
                  </a:extLst>
                </a:gridCol>
                <a:gridCol w="1921373">
                  <a:extLst>
                    <a:ext uri="{9D8B030D-6E8A-4147-A177-3AD203B41FA5}">
                      <a16:colId xmlns:a16="http://schemas.microsoft.com/office/drawing/2014/main" val="2825567881"/>
                    </a:ext>
                  </a:extLst>
                </a:gridCol>
                <a:gridCol w="2086851">
                  <a:extLst>
                    <a:ext uri="{9D8B030D-6E8A-4147-A177-3AD203B41FA5}">
                      <a16:colId xmlns:a16="http://schemas.microsoft.com/office/drawing/2014/main" val="3870844123"/>
                    </a:ext>
                  </a:extLst>
                </a:gridCol>
                <a:gridCol w="1994920">
                  <a:extLst>
                    <a:ext uri="{9D8B030D-6E8A-4147-A177-3AD203B41FA5}">
                      <a16:colId xmlns:a16="http://schemas.microsoft.com/office/drawing/2014/main" val="1165785493"/>
                    </a:ext>
                  </a:extLst>
                </a:gridCol>
              </a:tblGrid>
              <a:tr h="3687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LUNDI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MERCREDI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JEUDI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VENDREDI</a:t>
                      </a:r>
                    </a:p>
                  </a:txBody>
                  <a:tcPr anchor="ctr">
                    <a:solidFill>
                      <a:srgbClr val="7EB0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48249"/>
                  </a:ext>
                </a:extLst>
              </a:tr>
              <a:tr h="73748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7h-&gt;8h30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Arrivée</a:t>
                      </a:r>
                      <a:r>
                        <a:rPr lang="en-US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Accueil</a:t>
                      </a:r>
                      <a:r>
                        <a:rPr lang="en-US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Arrivée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Accueil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-Discussion-Affection-Montessori(Jeux libre)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922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8h30-&gt;9h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Petit déjeuner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821839"/>
                  </a:ext>
                </a:extLst>
              </a:tr>
              <a:tr h="55311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9h-&gt;9h30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Langage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Langage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Observation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67726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9h30-&gt;10h15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Activités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-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Fichiers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Activités</a:t>
                      </a: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Fichiers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870041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10h15-&gt;10h30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Sensoriel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Peinture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Dessin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Atelier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972100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10h30-&gt;10h45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Parcours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Ballon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Course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Danse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Atelier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bois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220688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10h45-&gt;11h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Anglais</a:t>
                      </a:r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Parcours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Jeux de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compétition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92223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11h-&gt;11h30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Conte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686994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11h30-&gt;12h30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Sièste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Sièste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33390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12h45-&gt;13h30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Déjeuner - Snack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57576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13h30-&gt;14h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Passage - Lavage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93518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14h-&gt;14h30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Jeux 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éducatifs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Jeux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éducatifs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004711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14h30-&gt;15h30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Jardin – Grande 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cour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73916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15h30-&gt;16h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Dîner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Dîner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06499"/>
                  </a:ext>
                </a:extLst>
              </a:tr>
              <a:tr h="33801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16h-&gt;17h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Audio-</a:t>
                      </a:r>
                      <a:r>
                        <a:rPr lang="en-US" sz="15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visuel</a:t>
                      </a:r>
                      <a:endParaRPr lang="en-US" sz="15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Audio-</a:t>
                      </a:r>
                      <a:r>
                        <a:rPr kumimoji="0" lang="en-US" sz="15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visuel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5228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2B4664C4-5631-4D10-8FFF-94AF8FE17FB1}"/>
              </a:ext>
            </a:extLst>
          </p:cNvPr>
          <p:cNvSpPr txBox="1">
            <a:spLocks/>
          </p:cNvSpPr>
          <p:nvPr/>
        </p:nvSpPr>
        <p:spPr>
          <a:xfrm>
            <a:off x="3891280" y="77766"/>
            <a:ext cx="4714240" cy="583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>
                <a:solidFill>
                  <a:schemeClr val="accent5">
                    <a:lumMod val="50000"/>
                  </a:schemeClr>
                </a:solidFill>
              </a:rPr>
              <a:t>Programme de la TPS 2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EDCE09-DD8C-4B51-9697-83C91EA313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45"/>
          <a:stretch/>
        </p:blipFill>
        <p:spPr>
          <a:xfrm>
            <a:off x="487678" y="-18036"/>
            <a:ext cx="1299285" cy="104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0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Ombael Garderie</dc:creator>
  <cp:lastModifiedBy>Ombael Garderie</cp:lastModifiedBy>
  <cp:revision>1</cp:revision>
  <dcterms:created xsi:type="dcterms:W3CDTF">2025-05-09T10:06:30Z</dcterms:created>
  <dcterms:modified xsi:type="dcterms:W3CDTF">2025-05-09T10:06:38Z</dcterms:modified>
</cp:coreProperties>
</file>