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5EB9D-8344-4771-8AFF-F5E9332E1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39E648-EAF4-4A68-8DD6-67DCCFAB9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603D2-130B-49F4-8240-E70ADB0C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7B1C3-BFFE-4A6A-8154-8B04E3CC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03D12-9E66-49AC-B0D7-13A09333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3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81757-4FA5-4451-8130-F10D2680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1E6F9-B047-4F9A-996A-2ACA5470C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34004-1E27-4A23-879E-3CE846BF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3B78E-551F-4667-BBF5-33B56CF9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BA621-B14B-4B96-A6DD-B0C6BEFC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9A9E88-D4A8-4028-A75B-C581A59B2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AE750-8C1A-4868-B5CA-F6318C7E5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37E4C-8EE5-4104-9E79-1208531FF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36207-BA2A-4082-AA98-D60A5C9F0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FCE9B-D110-48AA-B830-27AAD0BF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8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97D1-E496-45CD-89F4-D99029B1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ADE5D-F13D-405A-8CBA-21AC26487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31BAA-B266-4165-924C-8E5CB776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59B05-D88E-4066-88FE-5C2B4D3F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01FBA-CA30-4950-B2FC-64EC7EC0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584F-8129-49C2-8BEA-B60570E0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413A5-0F75-4F5B-AD26-0255C7D60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B7607-2FC2-4D9B-BB29-F8946324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740E6-F2C3-4699-A728-C7BD11C9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90D91-712D-42E3-BAF1-104F9049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1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40708-CAD7-4FD7-B69F-1C346551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24B1A-F714-466E-B3C3-85CFEDE77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75E6D-6BB5-4E4B-BBDB-2A89C5D77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FA751-C018-41E2-BD5D-C699604E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CEE33-D330-4C00-9379-B55A979EC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C1A00-1A9A-4354-A60F-EE853C09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4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1F93C-9629-4344-AE19-45B51498E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DDBD1-271F-4F45-9020-548B87323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A4D30-9BDD-4C85-AE1B-D9AB31DD9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00F3C7-DC34-4ACE-BAB7-F43635C9D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EC27ED-A4FD-4287-9A24-CEA49830B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125B9-795F-482B-9238-8E6D25AF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B1B970-129A-4DDB-B16F-68B577D6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67EA2-326F-45FA-B0C3-4732D9A2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4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FE365-4311-42BB-8F7A-65FC7FD6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CB7DF-C458-49DC-B06B-457B9B46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4BDA5-A824-447E-90BC-843A89C9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F619B-0148-4DF3-B390-AEF1821B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3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83A04-58C9-4D2B-BE92-D29038DE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9B4EE0-AEB3-443E-8CD3-54A773F6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303BC-7D0D-4F3C-B7BF-BE465DBC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4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3AEC-1140-40C5-95BC-54155E91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113D7-D516-4850-ADB4-587818482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98E6A-9DAA-433C-99C1-E2CBF671F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35A02-24F2-4B6A-88D5-79687D03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A08D6-D126-4D86-9529-36F845BEB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28A95-37B9-47F4-BB69-617E5C0B3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6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DA0E-319C-4E0D-BA3A-9C3A0EF70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AB47B-9296-4425-B393-25399EC5A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61F3A-1130-4788-91D7-FB3E045B0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D80F-F6EB-49B8-99D7-E6815BAF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56E78-CD19-4F2D-821B-6B3A6CCA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DEFB0-E8B9-4F51-AC05-4E9F57AB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3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09593-705A-4EE8-AD91-74D3DC53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6FFE3-B908-49F4-BB7A-8E2649E61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67C4F-4FC2-4B38-B9FD-C37CABC74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C826-BFA9-4E3C-A096-9CD230B3028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2B7FA-500E-4FEC-AF44-D791C0D54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631BF-7728-4EB4-981F-880CAC70B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9138C-A79D-464C-940D-31DF2238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9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E8D4A50-E758-4F8B-9EDB-3687D96EF069}"/>
              </a:ext>
            </a:extLst>
          </p:cNvPr>
          <p:cNvGraphicFramePr>
            <a:graphicFrameLocks noGrp="1"/>
          </p:cNvGraphicFramePr>
          <p:nvPr/>
        </p:nvGraphicFramePr>
        <p:xfrm>
          <a:off x="497840" y="760842"/>
          <a:ext cx="11206482" cy="605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673">
                  <a:extLst>
                    <a:ext uri="{9D8B030D-6E8A-4147-A177-3AD203B41FA5}">
                      <a16:colId xmlns:a16="http://schemas.microsoft.com/office/drawing/2014/main" val="3540556373"/>
                    </a:ext>
                  </a:extLst>
                </a:gridCol>
                <a:gridCol w="1860291">
                  <a:extLst>
                    <a:ext uri="{9D8B030D-6E8A-4147-A177-3AD203B41FA5}">
                      <a16:colId xmlns:a16="http://schemas.microsoft.com/office/drawing/2014/main" val="3299837119"/>
                    </a:ext>
                  </a:extLst>
                </a:gridCol>
                <a:gridCol w="1921374">
                  <a:extLst>
                    <a:ext uri="{9D8B030D-6E8A-4147-A177-3AD203B41FA5}">
                      <a16:colId xmlns:a16="http://schemas.microsoft.com/office/drawing/2014/main" val="2202699631"/>
                    </a:ext>
                  </a:extLst>
                </a:gridCol>
                <a:gridCol w="1921373">
                  <a:extLst>
                    <a:ext uri="{9D8B030D-6E8A-4147-A177-3AD203B41FA5}">
                      <a16:colId xmlns:a16="http://schemas.microsoft.com/office/drawing/2014/main" val="2825567881"/>
                    </a:ext>
                  </a:extLst>
                </a:gridCol>
                <a:gridCol w="2086851">
                  <a:extLst>
                    <a:ext uri="{9D8B030D-6E8A-4147-A177-3AD203B41FA5}">
                      <a16:colId xmlns:a16="http://schemas.microsoft.com/office/drawing/2014/main" val="3870844123"/>
                    </a:ext>
                  </a:extLst>
                </a:gridCol>
                <a:gridCol w="1994920">
                  <a:extLst>
                    <a:ext uri="{9D8B030D-6E8A-4147-A177-3AD203B41FA5}">
                      <a16:colId xmlns:a16="http://schemas.microsoft.com/office/drawing/2014/main" val="1165785493"/>
                    </a:ext>
                  </a:extLst>
                </a:gridCol>
              </a:tblGrid>
              <a:tr h="3687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LUNDI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MERCREDI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JEUDI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VENDREDI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48249"/>
                  </a:ext>
                </a:extLst>
              </a:tr>
              <a:tr h="73748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7h-&gt;8h30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Arrivée</a:t>
                      </a:r>
                      <a:r>
                        <a:rPr lang="en-US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Accueil</a:t>
                      </a:r>
                      <a:r>
                        <a:rPr lang="en-US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922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8h30-&gt;9h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821839"/>
                  </a:ext>
                </a:extLst>
              </a:tr>
              <a:tr h="55311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9h-&gt;9h30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Langage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67726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9h30-&gt;10h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Activités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-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Fichiers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70041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10h-&gt;10h15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Anglais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Anglais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Atelier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972100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10h15-&gt;10h45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Peinture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Dessin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Sensoriel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Danse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Atelier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220688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10h45-&gt;11h20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Parcours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Ballon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Course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Parcours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Jeux de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compétition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2223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11h20-&gt;11h30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8699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11h30-&gt;12h30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Sièste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33390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12h45-&gt;13h30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57576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13h30-&gt;14h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93518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14h-&gt;14h30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Jeux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éducatifs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004711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14h30-&gt;15h30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 – Grande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cour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73916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15h30-&gt;16h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Dîner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06499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16h-&gt;17h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Audio-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visuel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5228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B4664C4-5631-4D10-8FFF-94AF8FE17FB1}"/>
              </a:ext>
            </a:extLst>
          </p:cNvPr>
          <p:cNvSpPr txBox="1">
            <a:spLocks/>
          </p:cNvSpPr>
          <p:nvPr/>
        </p:nvSpPr>
        <p:spPr>
          <a:xfrm>
            <a:off x="3891280" y="77766"/>
            <a:ext cx="4714240" cy="583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>
                <a:solidFill>
                  <a:schemeClr val="accent5">
                    <a:lumMod val="50000"/>
                  </a:schemeClr>
                </a:solidFill>
              </a:rPr>
              <a:t>Programme de la TPS 1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949062-EC2A-4504-B497-E3BD0AB3C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5"/>
          <a:stretch/>
        </p:blipFill>
        <p:spPr>
          <a:xfrm>
            <a:off x="487678" y="-18036"/>
            <a:ext cx="1299285" cy="104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Ombael Garderie</dc:creator>
  <cp:lastModifiedBy>Ombael Garderie</cp:lastModifiedBy>
  <cp:revision>1</cp:revision>
  <dcterms:created xsi:type="dcterms:W3CDTF">2025-05-09T10:06:13Z</dcterms:created>
  <dcterms:modified xsi:type="dcterms:W3CDTF">2025-05-09T10:06:22Z</dcterms:modified>
</cp:coreProperties>
</file>